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92" r:id="rId2"/>
    <p:sldId id="298" r:id="rId3"/>
    <p:sldId id="316" r:id="rId4"/>
    <p:sldId id="297" r:id="rId5"/>
    <p:sldId id="291" r:id="rId6"/>
    <p:sldId id="302" r:id="rId7"/>
    <p:sldId id="319" r:id="rId8"/>
    <p:sldId id="299" r:id="rId9"/>
    <p:sldId id="300" r:id="rId10"/>
    <p:sldId id="301" r:id="rId11"/>
    <p:sldId id="314" r:id="rId12"/>
    <p:sldId id="306" r:id="rId13"/>
    <p:sldId id="304" r:id="rId14"/>
    <p:sldId id="322" r:id="rId15"/>
    <p:sldId id="309" r:id="rId16"/>
    <p:sldId id="318" r:id="rId17"/>
    <p:sldId id="312" r:id="rId18"/>
    <p:sldId id="326" r:id="rId19"/>
    <p:sldId id="31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1E00"/>
    <a:srgbClr val="FFFFFF"/>
    <a:srgbClr val="FF8AD8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75"/>
    <p:restoredTop sz="96959"/>
  </p:normalViewPr>
  <p:slideViewPr>
    <p:cSldViewPr snapToGrid="0" snapToObjects="1">
      <p:cViewPr varScale="1">
        <p:scale>
          <a:sx n="79" d="100"/>
          <a:sy n="79" d="100"/>
        </p:scale>
        <p:origin x="1252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8" d="100"/>
          <a:sy n="118" d="100"/>
        </p:scale>
        <p:origin x="299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C6057-9FA6-0E48-A5F3-9F1FE26FC303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4929E-410C-5444-A10D-82877ED7F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615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4929E-410C-5444-A10D-82877ED7FF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96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edupedia.jp</a:t>
            </a:r>
            <a:r>
              <a:rPr lang="en-US" dirty="0"/>
              <a:t>/article/53233f8c059b682d585b5fe5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4929E-410C-5444-A10D-82877ED7FF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801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AD8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03482-F58B-9646-BBB1-7D1308DB15B7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31423-80EA-0846-82D6-943F7546B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34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4.tiff"/><Relationship Id="rId4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4.tiff"/><Relationship Id="rId4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tiff"/><Relationship Id="rId5" Type="http://schemas.openxmlformats.org/officeDocument/2006/relationships/image" Target="../media/image7.tiff"/><Relationship Id="rId4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microsoft.com/office/2007/relationships/hdphoto" Target="../media/hdphoto6.wdp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1.tiff"/><Relationship Id="rId9" Type="http://schemas.openxmlformats.org/officeDocument/2006/relationships/image" Target="../media/image12.png"/><Relationship Id="rId1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5" Type="http://schemas.openxmlformats.org/officeDocument/2006/relationships/image" Target="../media/image4.tiff"/><Relationship Id="rId4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microsoft.com/office/2007/relationships/hdphoto" Target="../media/hdphoto2.wdp"/><Relationship Id="rId10" Type="http://schemas.openxmlformats.org/officeDocument/2006/relationships/image" Target="../media/image7.tiff"/><Relationship Id="rId4" Type="http://schemas.openxmlformats.org/officeDocument/2006/relationships/image" Target="../media/image3.png"/><Relationship Id="rId9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8.png"/><Relationship Id="rId4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4.tiff"/><Relationship Id="rId4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4.tiff"/><Relationship Id="rId4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311" y="373677"/>
            <a:ext cx="8919557" cy="2663437"/>
          </a:xfrm>
        </p:spPr>
        <p:txBody>
          <a:bodyPr>
            <a:normAutofit/>
          </a:bodyPr>
          <a:lstStyle/>
          <a:p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メイキーメイキーで</a:t>
            </a:r>
            <a:br>
              <a:rPr lang="en-US" altLang="ja-JP" b="1" dirty="0">
                <a:latin typeface="Tsukushi A Round Gothic" charset="-128"/>
                <a:ea typeface="Tsukushi A Round Gothic" charset="-128"/>
                <a:cs typeface="Tsukushi A Round Gothic" charset="-128"/>
              </a:rPr>
            </a:br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「音のスイッチ」</a:t>
            </a:r>
            <a:br>
              <a:rPr lang="en-US" altLang="ja-JP" b="1" dirty="0">
                <a:latin typeface="Tsukushi A Round Gothic" charset="-128"/>
                <a:ea typeface="Tsukushi A Round Gothic" charset="-128"/>
                <a:cs typeface="Tsukushi A Round Gothic" charset="-128"/>
              </a:rPr>
            </a:br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を作ろう</a:t>
            </a:r>
            <a:endParaRPr lang="en-US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55455" y="5963830"/>
            <a:ext cx="7679304" cy="693623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2017</a:t>
            </a:r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年</a:t>
            </a:r>
            <a:r>
              <a:rPr lang="en-US" altLang="ja-JP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2</a:t>
            </a:r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月</a:t>
            </a:r>
            <a:r>
              <a:rPr lang="en-US" altLang="ja-JP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24</a:t>
            </a:r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日</a:t>
            </a:r>
            <a:r>
              <a:rPr lang="en-US" altLang="ja-JP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 </a:t>
            </a:r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美女木小学校</a:t>
            </a:r>
            <a:r>
              <a:rPr lang="en-US" altLang="ja-JP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3</a:t>
            </a:r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年</a:t>
            </a:r>
            <a:endParaRPr lang="en-US" sz="36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193" y="3229031"/>
            <a:ext cx="5179827" cy="270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472010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97500" y="173874"/>
            <a:ext cx="3902888" cy="2759464"/>
            <a:chOff x="2338598" y="724574"/>
            <a:chExt cx="5098311" cy="3604665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598" y="724574"/>
              <a:ext cx="5098311" cy="3604665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09"/>
            <a:stretch/>
          </p:blipFill>
          <p:spPr>
            <a:xfrm>
              <a:off x="2799844" y="1157595"/>
              <a:ext cx="4224043" cy="2669938"/>
            </a:xfrm>
            <a:prstGeom prst="rect">
              <a:avLst/>
            </a:prstGeom>
          </p:spPr>
        </p:pic>
      </p:grpSp>
      <p:grpSp>
        <p:nvGrpSpPr>
          <p:cNvPr id="52" name="Group 51"/>
          <p:cNvGrpSpPr/>
          <p:nvPr/>
        </p:nvGrpSpPr>
        <p:grpSpPr>
          <a:xfrm>
            <a:off x="3684209" y="2694925"/>
            <a:ext cx="4907785" cy="3422653"/>
            <a:chOff x="793019" y="687206"/>
            <a:chExt cx="7833091" cy="5462741"/>
          </a:xfrm>
        </p:grpSpPr>
        <p:sp>
          <p:nvSpPr>
            <p:cNvPr id="3" name="Rectangle 2"/>
            <p:cNvSpPr/>
            <p:nvPr/>
          </p:nvSpPr>
          <p:spPr>
            <a:xfrm>
              <a:off x="793019" y="687206"/>
              <a:ext cx="7833091" cy="546274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5580" y="953628"/>
              <a:ext cx="2747967" cy="1433523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11240" y="1505119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4065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91058" y="2694649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8943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9024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03822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3984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13741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3903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68700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48862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3660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58781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786200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52164" y="1242128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352164" y="1735742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367554" y="3301550"/>
              <a:ext cx="691059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096637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364552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419921" y="1505119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419921" y="1931608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1199334" y="1713334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580784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477798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7168840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786756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2683770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374812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71826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338249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2235263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132277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823319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6720333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4029291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26305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617347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065854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0" name="Title 1"/>
          <p:cNvSpPr txBox="1">
            <a:spLocks/>
          </p:cNvSpPr>
          <p:nvPr/>
        </p:nvSpPr>
        <p:spPr>
          <a:xfrm>
            <a:off x="4182029" y="292069"/>
            <a:ext cx="4845003" cy="10594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5400" b="1">
                <a:latin typeface="Tsukushi A Round Gothic" charset="-128"/>
                <a:ea typeface="Tsukushi A Round Gothic" charset="-128"/>
                <a:cs typeface="Tsukushi A Round Gothic" charset="-128"/>
              </a:rPr>
              <a:t>しくみの説明</a:t>
            </a:r>
            <a:endParaRPr lang="en-US" sz="5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1" name="Rounded Rectangular Callout 50"/>
          <p:cNvSpPr/>
          <p:nvPr/>
        </p:nvSpPr>
        <p:spPr>
          <a:xfrm>
            <a:off x="1707419" y="3018868"/>
            <a:ext cx="1892640" cy="646824"/>
          </a:xfrm>
          <a:prstGeom prst="wedgeRoundRectCallout">
            <a:avLst>
              <a:gd name="adj1" fmla="val 64136"/>
              <a:gd name="adj2" fmla="val -61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b="1">
                <a:latin typeface="Tsukushi A Round Gothic" charset="-128"/>
                <a:ea typeface="Tsukushi A Round Gothic" charset="-128"/>
                <a:cs typeface="Tsukushi A Round Gothic" charset="-128"/>
              </a:rPr>
              <a:t>元のどう線</a:t>
            </a:r>
            <a:endParaRPr lang="en-US" altLang="ja-JP" sz="2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7" name="Rounded Rectangular Callout 56"/>
          <p:cNvSpPr/>
          <p:nvPr/>
        </p:nvSpPr>
        <p:spPr>
          <a:xfrm>
            <a:off x="963937" y="5672786"/>
            <a:ext cx="2515726" cy="646824"/>
          </a:xfrm>
          <a:prstGeom prst="wedgeRoundRectCallout">
            <a:avLst>
              <a:gd name="adj1" fmla="val 68839"/>
              <a:gd name="adj2" fmla="val -8943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b="1">
                <a:latin typeface="Tsukushi A Round Gothic" charset="-128"/>
                <a:ea typeface="Tsukushi A Round Gothic" charset="-128"/>
                <a:cs typeface="Tsukushi A Round Gothic" charset="-128"/>
              </a:rPr>
              <a:t>「ド」のどう線</a:t>
            </a:r>
            <a:endParaRPr lang="en-US" altLang="ja-JP" sz="2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2340567" y="3309642"/>
            <a:ext cx="1689266" cy="2033940"/>
          </a:xfrm>
          <a:custGeom>
            <a:avLst/>
            <a:gdLst>
              <a:gd name="connsiteX0" fmla="*/ 3370075 w 3467180"/>
              <a:gd name="connsiteY0" fmla="*/ 0 h 2033940"/>
              <a:gd name="connsiteX1" fmla="*/ 1015293 w 3467180"/>
              <a:gd name="connsiteY1" fmla="*/ 606903 h 2033940"/>
              <a:gd name="connsiteX2" fmla="*/ 3788 w 3467180"/>
              <a:gd name="connsiteY2" fmla="*/ 1448475 h 2033940"/>
              <a:gd name="connsiteX3" fmla="*/ 1330882 w 3467180"/>
              <a:gd name="connsiteY3" fmla="*/ 1982549 h 2033940"/>
              <a:gd name="connsiteX4" fmla="*/ 3467180 w 3467180"/>
              <a:gd name="connsiteY4" fmla="*/ 1982549 h 203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7180" h="2033940">
                <a:moveTo>
                  <a:pt x="3370075" y="0"/>
                </a:moveTo>
                <a:cubicBezTo>
                  <a:pt x="2473208" y="182745"/>
                  <a:pt x="1576341" y="365491"/>
                  <a:pt x="1015293" y="606903"/>
                </a:cubicBezTo>
                <a:cubicBezTo>
                  <a:pt x="454245" y="848315"/>
                  <a:pt x="-48810" y="1219201"/>
                  <a:pt x="3788" y="1448475"/>
                </a:cubicBezTo>
                <a:cubicBezTo>
                  <a:pt x="56386" y="1677749"/>
                  <a:pt x="753650" y="1893537"/>
                  <a:pt x="1330882" y="1982549"/>
                </a:cubicBezTo>
                <a:cubicBezTo>
                  <a:pt x="1908114" y="2071561"/>
                  <a:pt x="2687647" y="2027055"/>
                  <a:pt x="3467180" y="198254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ounded Rectangular Callout 60"/>
          <p:cNvSpPr/>
          <p:nvPr/>
        </p:nvSpPr>
        <p:spPr>
          <a:xfrm>
            <a:off x="144833" y="3707848"/>
            <a:ext cx="1859235" cy="1396806"/>
          </a:xfrm>
          <a:prstGeom prst="wedgeRoundRectCallout">
            <a:avLst>
              <a:gd name="adj1" fmla="val 65850"/>
              <a:gd name="adj2" fmla="val 3876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つなげると</a:t>
            </a:r>
            <a:endParaRPr lang="en-US" altLang="ja-JP" sz="2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pPr algn="ctr"/>
            <a:r>
              <a:rPr lang="ja-JP" altLang="en-US" sz="2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「ド」の音が鳴る</a:t>
            </a:r>
            <a:endParaRPr lang="en-US" altLang="ja-JP" sz="2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976238" y="707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>
                <a:latin typeface="Tsukushi A Round Gothic" charset="-128"/>
                <a:ea typeface="Tsukushi A Round Gothic" charset="-128"/>
                <a:cs typeface="Tsukushi A Round Gothic" charset="-128"/>
              </a:rPr>
              <a:t>せつ</a:t>
            </a:r>
            <a:endParaRPr lang="en-US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8" name="Arc 57"/>
          <p:cNvSpPr/>
          <p:nvPr/>
        </p:nvSpPr>
        <p:spPr>
          <a:xfrm rot="526544">
            <a:off x="1233192" y="1365054"/>
            <a:ext cx="4815648" cy="2182534"/>
          </a:xfrm>
          <a:prstGeom prst="arc">
            <a:avLst>
              <a:gd name="adj1" fmla="val 15933043"/>
              <a:gd name="adj2" fmla="val 21502942"/>
            </a:avLst>
          </a:prstGeom>
          <a:ln w="508000">
            <a:solidFill>
              <a:srgbClr val="D81E00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Curved Connector 58"/>
          <p:cNvCxnSpPr>
            <a:stCxn id="59" idx="0"/>
          </p:cNvCxnSpPr>
          <p:nvPr/>
        </p:nvCxnSpPr>
        <p:spPr>
          <a:xfrm rot="16200000" flipV="1">
            <a:off x="3338575" y="-104602"/>
            <a:ext cx="1640771" cy="3958284"/>
          </a:xfrm>
          <a:prstGeom prst="curvedConnector2">
            <a:avLst/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 flipH="1">
            <a:off x="1050532" y="292069"/>
            <a:ext cx="2389549" cy="1166497"/>
            <a:chOff x="469385" y="99740"/>
            <a:chExt cx="3119016" cy="1522599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53167">
              <a:off x="469385" y="683604"/>
              <a:ext cx="938735" cy="938735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9800000">
              <a:off x="1980088" y="99740"/>
              <a:ext cx="1608313" cy="1505404"/>
            </a:xfrm>
            <a:prstGeom prst="rect">
              <a:avLst/>
            </a:prstGeom>
          </p:spPr>
        </p:pic>
      </p:grpSp>
      <p:sp>
        <p:nvSpPr>
          <p:cNvPr id="66" name="Arc 65"/>
          <p:cNvSpPr/>
          <p:nvPr/>
        </p:nvSpPr>
        <p:spPr>
          <a:xfrm rot="526544">
            <a:off x="1172231" y="1457013"/>
            <a:ext cx="4815648" cy="2182534"/>
          </a:xfrm>
          <a:prstGeom prst="arc">
            <a:avLst>
              <a:gd name="adj1" fmla="val 15491710"/>
              <a:gd name="adj2" fmla="val 21331767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Arc 66"/>
          <p:cNvSpPr/>
          <p:nvPr/>
        </p:nvSpPr>
        <p:spPr>
          <a:xfrm rot="1627559" flipV="1">
            <a:off x="-379016" y="-655971"/>
            <a:ext cx="4433149" cy="1757537"/>
          </a:xfrm>
          <a:prstGeom prst="arc">
            <a:avLst>
              <a:gd name="adj1" fmla="val 18466150"/>
              <a:gd name="adj2" fmla="val 21147383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3037188" y="962195"/>
            <a:ext cx="248911" cy="24891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856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0 0 C -0.01805 0.00278 0.00417 0 -0.02309 0 C -0.03541 0 -0.04757 0.00093 -0.05972 0.00139 C -0.06632 0.00093 -0.07291 0.0007 -0.07934 0 C -0.08125 0 -0.08385 -0.00162 -0.08559 -0.00231 C -0.08941 -0.0037 -0.08958 -0.00347 -0.09375 -0.00463 C -0.09496 -0.00509 -0.096 -0.00579 -0.09722 -0.00579 C -0.10312 -0.00648 -0.1092 -0.00671 -0.1151 -0.00694 C -0.12222 -0.00671 -0.12986 -0.00903 -0.13645 -0.00579 C -0.13854 -0.00486 -0.1342 -0.00116 -0.13298 0.00139 C -0.13229 0.00255 -0.13159 0.00347 -0.13125 0.00486 C -0.13003 0.00787 -0.12847 0.01273 -0.12673 0.01551 C -0.12465 0.01898 -0.12395 0.01921 -0.12135 0.02153 C -0.12083 0.02269 -0.12048 0.02431 -0.11961 0.025 C -0.11892 0.02593 -0.1177 0.0257 -0.11684 0.02639 C -0.11076 0.03033 -0.11805 0.02732 -0.11059 0.02986 C -0.10972 0.03056 -0.10885 0.03148 -0.10798 0.03218 C -0.10711 0.03287 -0.10625 0.0331 -0.10538 0.03334 C -0.09895 0.03588 -0.10468 0.03334 -0.09722 0.03588 C -0.09635 0.03611 -0.09548 0.03658 -0.09461 0.03704 C -0.08697 0.04375 -0.0967 0.03565 -0.08923 0.04051 C -0.08298 0.04468 -0.09045 0.04167 -0.08298 0.04421 C -0.08211 0.04491 -0.08125 0.04584 -0.08038 0.04653 C -0.07864 0.04746 -0.07673 0.04815 -0.075 0.04884 C -0.07413 0.04931 -0.07326 0.05 -0.07222 0.05 C -0.06597 0.05139 -0.06475 0.05162 -0.05798 0.05255 C -0.05434 0.05301 -0.05086 0.05324 -0.04722 0.05371 C -0.04461 0.05394 -0.04184 0.0544 -0.03923 0.05486 L -0.02934 0.05602 L 0.03837 0.05486 C 0.04827 0.05463 0.03872 0.05371 0.04549 0.05255 C 0.05695 0.0507 0.06077 0.05371 0.05539 0.05 L 0.05539 0.05 C 0.06216 0.05046 0.0691 0.05023 0.07587 0.05139 C 0.07778 0.05162 0.07952 0.05324 0.08125 0.05371 C 0.08716 0.05533 0.08542 0.05463 0.09202 0.05718 C 0.09532 0.05857 0.09428 0.05857 0.09827 0.05972 C 0.1 0.06019 0.10174 0.06042 0.10365 0.06088 C 0.10504 0.06111 0.1066 0.06158 0.10799 0.06204 C 0.1099 0.0625 0.11164 0.06273 0.11337 0.0632 C 0.1158 0.06389 0.11823 0.06459 0.12049 0.06551 C 0.12153 0.06597 0.1224 0.06644 0.12327 0.06667 C 0.12466 0.06736 0.12622 0.06736 0.12778 0.06806 C 0.12865 0.06829 0.12952 0.06875 0.13039 0.06921 C 0.1316 0.06968 0.13282 0.06991 0.13403 0.07037 C 0.13542 0.07084 0.13698 0.07107 0.13837 0.07153 C 0.1408 0.07222 0.14323 0.07315 0.14549 0.07384 C 0.14705 0.07431 0.14862 0.07454 0.15 0.075 C 0.15087 0.07546 0.15174 0.07593 0.15261 0.07639 C 0.15382 0.07662 0.15504 0.07709 0.15625 0.07755 C 0.15712 0.07778 0.15799 0.07847 0.15886 0.07871 C 0.16407 0.08033 0.16233 0.07917 0.16702 0.08102 C 0.16875 0.08171 0.17049 0.08287 0.1724 0.08334 C 0.17344 0.0838 0.17466 0.08426 0.17587 0.08472 C 0.17674 0.08496 0.17761 0.08542 0.17865 0.08588 C 0.18091 0.08658 0.18334 0.08704 0.18577 0.0882 C 0.18664 0.08866 0.1875 0.08889 0.18837 0.08935 C 0.18959 0.09005 0.1908 0.09121 0.19202 0.09167 C 0.19306 0.09236 0.19428 0.09259 0.19549 0.09306 C 0.19671 0.09375 0.19792 0.09468 0.19914 0.09537 C 0.2 0.09584 0.20105 0.09584 0.20174 0.09653 C 0.20365 0.09792 0.20504 0.10046 0.20712 0.10139 C 0.20799 0.10162 0.20903 0.10185 0.2099 0.10255 C 0.21164 0.10394 0.21511 0.10718 0.21511 0.10718 C 0.21702 0.11065 0.21702 0.11158 0.21962 0.11435 C 0.22049 0.11528 0.22153 0.11597 0.2224 0.11667 C 0.23073 0.12477 0.22657 0.12269 0.23212 0.125 C 0.23716 0.13195 0.2323 0.12639 0.2375 0.12986 C 0.24445 0.13449 0.23612 0.13033 0.24289 0.13334 C 0.24462 0.13496 0.24671 0.13611 0.24827 0.1382 C 0.25 0.14051 0.25139 0.14352 0.25365 0.14537 L 0.25886 0.15 C 0.25955 0.15139 0.26007 0.15255 0.26077 0.15371 C 0.26146 0.15486 0.26268 0.15579 0.26337 0.15718 C 0.26389 0.15834 0.26389 0.15972 0.26424 0.16088 C 0.26459 0.16158 0.26493 0.1625 0.26511 0.1632 L 0.26511 0.1632 L 0.27327 0.16921 C 0.27431 0.16991 0.2757 0.17037 0.27674 0.17153 C 0.27796 0.17292 0.2783 0.175 0.27952 0.17616 C 0.28039 0.17732 0.28195 0.17755 0.28299 0.17871 C 0.28403 0.17963 0.28473 0.18102 0.28577 0.18218 C 0.28594 0.18334 0.28612 0.18472 0.28664 0.18588 C 0.28733 0.1875 0.28837 0.18889 0.28924 0.19051 C 0.28993 0.19167 0.29046 0.19283 0.29098 0.19421 C 0.29132 0.19537 0.29167 0.19653 0.29202 0.19769 C 0.29237 0.19931 0.29237 0.20093 0.29289 0.20255 C 0.29358 0.20417 0.29462 0.20556 0.29549 0.20718 L 0.29723 0.21435 C 0.29757 0.21551 0.29792 0.21667 0.29827 0.21783 C 0.29879 0.2213 0.29983 0.22685 0.30087 0.22986 C 0.30139 0.23148 0.30209 0.23287 0.30261 0.23449 C 0.3033 0.23704 0.304 0.23935 0.30452 0.24167 L 0.30625 0.25116 C 0.3066 0.25556 0.30712 0.25996 0.30712 0.26435 C 0.30712 0.27616 0.30625 0.3 0.30625 0.3 L 0.30625 0.3 C 0.29289 0.30046 0.27952 0.3 0.26615 0.30116 C 0.26094 0.30162 0.25591 0.30371 0.25087 0.30486 C 0.24844 0.30533 0.24618 0.30556 0.24375 0.30602 C 0.23664 0.30741 0.23733 0.30741 0.22952 0.30834 C 0.22553 0.3088 0.22171 0.30926 0.21789 0.30949 C 0.21424 0.31134 0.21476 0.31111 0.2099 0.31204 C 0.19757 0.31389 0.19341 0.31435 0.18212 0.31551 C 0.17882 0.31644 0.1757 0.31736 0.1724 0.31783 C 0.16407 0.31945 0.15695 0.31991 0.14827 0.32037 L 0.11164 0.32153 C 0.10157 0.32408 0.11268 0.32153 0.09462 0.32384 C 0.09289 0.32408 0.09115 0.32477 0.08924 0.325 L 0.07674 0.32755 C 0.07032 0.33033 0.07327 0.32917 0.06789 0.33102 C 0.05886 0.33704 0.07171 0.32871 0.05625 0.33704 C 0.05487 0.33773 0.0533 0.33843 0.05174 0.33935 C 0.05087 0.34005 0.05018 0.34121 0.04914 0.34167 C 0.04809 0.34236 0.04671 0.34259 0.04549 0.34283 C 0.03941 0.34838 0.04723 0.3419 0.03837 0.34769 C 0.0375 0.34838 0.03681 0.34954 0.03577 0.35 C 0.03403 0.35116 0.03195 0.35116 0.03039 0.35255 C 0.0257 0.35671 0.02987 0.35324 0.02327 0.35718 C 0.02205 0.35787 0.02084 0.3588 0.01962 0.35949 C 0.01754 0.36088 0.01546 0.36181 0.01337 0.3632 C 0.0125 0.36389 0.01164 0.36482 0.01077 0.36551 C 0.0099 0.36621 0.00886 0.36621 0.00816 0.36667 C 0.00469 0.36898 0.00348 0.37107 0 0.37269 C -0.00104 0.37315 -0.00225 0.37338 -0.00347 0.37384 C -0.00503 0.375 -0.00642 0.37662 -0.00798 0.37755 C -0.0092 0.37801 -0.01041 0.37824 -0.01163 0.37871 C -0.0125 0.37894 -0.01336 0.3794 -0.01423 0.37986 C -0.01545 0.38056 -0.01666 0.38125 -0.01788 0.38218 C -0.01961 0.3838 -0.02118 0.38611 -0.02309 0.38704 L -0.02586 0.3882 C -0.02638 0.38935 -0.02708 0.39051 -0.0276 0.39167 C -0.02812 0.39283 -0.02829 0.39421 -0.02847 0.39537 C -0.02916 0.39838 -0.02934 0.4007 -0.03038 0.40371 C -0.0309 0.40533 -0.03142 0.40671 -0.03211 0.40834 C -0.03107 0.41667 -0.02934 0.41551 -0.03385 0.41551 L -0.03385 0.41551 C -0.03663 0.41667 -0.03941 0.41713 -0.04184 0.41921 C -0.0427 0.41968 -0.04236 0.42153 -0.04288 0.42269 C -0.04392 0.42523 -0.04513 0.42755 -0.04635 0.42986 C -0.04809 0.43264 -0.05 0.43519 -0.05173 0.4382 C -0.05902 0.45093 -0.05243 0.44028 -0.05711 0.45 C -0.05781 0.45185 -0.05885 0.45324 -0.05972 0.45486 C -0.06093 0.45718 -0.06215 0.45949 -0.06336 0.46204 L -0.0651 0.46551 L -0.06684 0.46921 C -0.06788 0.47292 -0.06788 0.47384 -0.06961 0.47755 C -0.07066 0.47986 -0.07222 0.48195 -0.07309 0.48449 C -0.07378 0.48611 -0.07447 0.48773 -0.075 0.48935 C -0.07569 0.49167 -0.07673 0.49653 -0.07673 0.49653 C -0.0776 0.51065 -0.07708 0.50857 -0.07847 0.51921 C -0.07916 0.52315 -0.08038 0.53125 -0.08125 0.53449 C -0.08246 0.53982 -0.08194 0.53704 -0.08298 0.54283 C -0.08263 0.5544 -0.08316 0.56597 -0.08211 0.57755 C -0.08177 0.58102 -0.08003 0.58403 -0.07847 0.58704 L -0.07309 0.59653 C -0.07222 0.59815 -0.07187 0.60046 -0.07048 0.60116 L -0.06684 0.60371 C -0.06302 0.61134 -0.0677 0.60324 -0.05798 0.61204 C -0.05711 0.61273 -0.05625 0.61366 -0.05538 0.61435 C -0.05295 0.61597 -0.05034 0.61713 -0.04809 0.61921 C -0.04531 0.62176 -0.04427 0.62315 -0.0401 0.62384 L -0.03385 0.625 C -0.03211 0.62546 -0.03038 0.62593 -0.02847 0.62616 C -0.02586 0.62662 -0.02309 0.62709 -0.02048 0.62755 C -0.0092 0.62709 0.00209 0.62732 0.01337 0.62616 C 0.01563 0.62616 0.01754 0.62454 0.01962 0.62384 C 0.02205 0.62292 0.02448 0.62222 0.02674 0.62153 C 0.02934 0.62084 0.0323 0.62014 0.0349 0.61921 C 0.054 0.61134 0.02848 0.62107 0.04462 0.61551 C 0.04566 0.61528 0.04636 0.61459 0.0474 0.61435 C 0.05261 0.61343 0.06337 0.61204 0.06337 0.61204 C 0.06546 0.61111 0.06754 0.60996 0.06962 0.60949 C 0.0724 0.60903 0.075 0.6088 0.07778 0.60834 C 0.10122 0.60533 0.07726 0.6088 0.09653 0.60602 L 0.09375 0.60371 L 0.09375 0.60371 C 0.0941 0.58542 0.09428 0.56713 0.09462 0.54884 C 0.0948 0.54375 0.09532 0.53866 0.09549 0.53334 C 0.09618 0.52153 0.09618 0.50949 0.0974 0.49769 C 0.09757 0.4956 0.09809 0.49375 0.09827 0.49167 C 0.09862 0.48866 0.09879 0.48542 0.09914 0.48218 C 0.09931 0.47986 0.09983 0.47755 0.1 0.475 C 0.10035 0.4706 0.10053 0.46621 0.10087 0.46204 C 0.10105 0.46065 0.10157 0.45972 0.10174 0.45834 C 0.10278 0.45324 0.10278 0.45417 0.10278 0.45116 L 0.10278 0.45116 C 0.11007 0.45093 0.11754 0.45093 0.125 0.45 C 0.12726 0.44977 0.12917 0.44838 0.13125 0.44769 C 0.13282 0.44722 0.13421 0.44676 0.13577 0.44653 C 0.13837 0.44607 0.14115 0.44584 0.14375 0.44537 C 0.14584 0.44491 0.14792 0.44445 0.15 0.44421 C 0.15816 0.43982 0.1507 0.44329 0.16077 0.44051 C 0.16164 0.44028 0.1625 0.43982 0.16337 0.43935 C 0.16546 0.43843 0.16754 0.43773 0.16962 0.43704 C 0.17257 0.43611 0.175 0.43588 0.17761 0.43449 C 0.17917 0.4338 0.18056 0.43287 0.18212 0.43218 C 0.19358 0.42755 0.1783 0.43565 0.19289 0.42871 C 0.19497 0.42755 0.19688 0.42593 0.19914 0.425 C 0.204 0.42338 0.20938 0.42315 0.21424 0.42153 C 0.21997 0.41968 0.23125 0.41551 0.23125 0.41551 C 0.23247 0.41482 0.23351 0.41366 0.2349 0.4132 C 0.23629 0.4125 0.23785 0.4125 0.23924 0.41204 C 0.24046 0.41158 0.24167 0.41111 0.24289 0.41088 C 0.25191 0.40741 0.24601 0.40926 0.25365 0.40718 C 0.25469 0.40648 0.25591 0.40533 0.25712 0.40486 C 0.26094 0.40324 0.26493 0.40278 0.26875 0.40116 C 0.27049 0.40046 0.2724 0.39977 0.27414 0.39884 C 0.275 0.39838 0.27587 0.39792 0.27674 0.39769 C 0.28039 0.39653 0.28403 0.39537 0.2875 0.39421 C 0.29028 0.39306 0.29289 0.39167 0.29549 0.39051 C 0.29671 0.39005 0.29792 0.38982 0.29914 0.38935 C 0.3007 0.38866 0.30209 0.38773 0.30348 0.38704 C 0.30539 0.38611 0.30712 0.38565 0.30886 0.38449 C 0.31077 0.38357 0.3125 0.38218 0.31424 0.38102 C 0.31511 0.38056 0.31615 0.38033 0.31702 0.37986 C 0.31789 0.37917 0.31875 0.37824 0.31962 0.37755 C 0.32084 0.37662 0.32205 0.37593 0.32327 0.375 C 0.33195 0.36829 0.31858 0.37755 0.32952 0.37037 C 0.33473 0.3632 0.32917 0.37014 0.33664 0.3632 C 0.3382 0.36181 0.33941 0.35972 0.34098 0.35834 C 0.34323 0.35648 0.34584 0.35533 0.34827 0.35371 C 0.35 0.35232 0.35174 0.35023 0.35348 0.34884 C 0.35434 0.34838 0.35539 0.34838 0.35625 0.34769 C 0.35816 0.3463 0.35973 0.34421 0.36164 0.34283 C 0.36528 0.34051 0.36945 0.33935 0.37327 0.33704 C 0.375 0.33588 0.37674 0.33449 0.37848 0.33334 C 0.38108 0.33195 0.38403 0.33148 0.38664 0.32986 C 0.39844 0.32199 0.38368 0.33148 0.39289 0.32616 C 0.3941 0.32546 0.39514 0.32454 0.39636 0.32384 C 0.40087 0.32153 0.40174 0.32153 0.40625 0.32037 C 0.40747 0.31945 0.40851 0.31852 0.40973 0.31783 C 0.4198 0.3125 0.41198 0.31759 0.41702 0.31435 L 0.41702 0.31435 C 0.41459 0.31204 0.41198 0.30996 0.40973 0.30718 C 0.40695 0.30394 0.40487 0.29954 0.40174 0.29653 C 0.39827 0.29306 0.39757 0.29259 0.39462 0.2882 C 0.39132 0.2831 0.39219 0.28218 0.3875 0.27755 C 0.38664 0.27662 0.38559 0.27685 0.38473 0.27616 C 0.38386 0.2757 0.38299 0.27477 0.38212 0.27384 C 0.38108 0.27292 0.38039 0.2713 0.37952 0.27037 C 0.37865 0.26945 0.37761 0.26875 0.37674 0.26783 C 0.37553 0.26667 0.37431 0.26574 0.37327 0.26435 C 0.36893 0.25949 0.3724 0.26158 0.36789 0.25949 C 0.36303 0.25023 0.37032 0.26389 0.36164 0.25 C 0.3599 0.24746 0.35868 0.24445 0.35712 0.24167 C 0.35591 0.23982 0.35469 0.23773 0.35348 0.23588 C 0.35226 0.23357 0.35122 0.23102 0.35 0.22871 C 0.34931 0.22755 0.34896 0.22616 0.34827 0.225 C 0.34723 0.22384 0.34636 0.22269 0.34549 0.22153 C 0.34306 0.21736 0.34428 0.21736 0.34098 0.2132 C 0.33368 0.20347 0.33629 0.20926 0.33039 0.2 C 0.32969 0.19908 0.32934 0.19746 0.32848 0.19653 C 0.32778 0.1956 0.32674 0.19514 0.32587 0.19421 C 0.32483 0.19306 0.32414 0.19167 0.32327 0.19051 C 0.32205 0.18935 0.32066 0.18843 0.31962 0.18704 C 0.31823 0.18519 0.31737 0.18287 0.31598 0.18102 C 0.31528 0.17986 0.31424 0.17871 0.31337 0.17755 C 0.30712 0.16806 0.30278 0.15926 0.29462 0.15139 C 0.29098 0.14769 0.28716 0.14468 0.28386 0.14051 C 0.27431 0.12755 0.28559 0.14213 0.2724 0.12755 C 0.27049 0.12546 0.26875 0.12338 0.26702 0.12153 C 0.26285 0.11736 0.25868 0.11343 0.25452 0.10972 L 0.24914 0.10486 C 0.24827 0.10417 0.24723 0.10324 0.24636 0.10255 C 0.2441 0.1 0.24184 0.09746 0.23924 0.09537 C 0.23785 0.09421 0.23629 0.09306 0.2349 0.09167 C 0.23386 0.09097 0.23299 0.09005 0.23212 0.08935 C 0.23091 0.08843 0.22969 0.08796 0.22865 0.08704 C 0.22431 0.08357 0.22049 0.07917 0.21615 0.07639 C 0.21303 0.07431 0.21007 0.07246 0.20712 0.07037 C 0.20243 0.0669 0.20643 0.06852 0.20087 0.06551 C 0.19914 0.06459 0.19723 0.06435 0.19549 0.0632 C 0.19428 0.0625 0.19323 0.06134 0.19202 0.06088 C 0.1908 0.06019 0.18959 0.05996 0.18837 0.05972 C 0.1875 0.05926 0.18664 0.0588 0.18577 0.05834 C 0.18368 0.05764 0.1816 0.05695 0.17952 0.05602 C 0.17622 0.05463 0.17292 0.05278 0.16962 0.05139 C 0.16823 0.0507 0.16667 0.0507 0.16511 0.05 C 0.16337 0.04954 0.16164 0.04861 0.1599 0.04769 C 0.15886 0.04722 0.15816 0.04653 0.15712 0.04653 L 0.15452 0.04653 L 0.15452 0.04653 C 0.14966 0.04607 0.14497 0.04607 0.14028 0.04537 C 0.13733 0.04491 0.13646 0.04375 0.13403 0.04306 C 0.13247 0.04236 0.13091 0.04236 0.12952 0.04167 C 0.12448 0.03982 0.11928 0.03796 0.11424 0.03588 C 0.10452 0.03171 0.10834 0.0331 0.09914 0.02871 C 0.09914 0.02871 0.0908 0.025 0.08837 0.02384 C 0.0823 0.0213 0.08993 0.02431 0.08125 0.02153 C 0.07917 0.02084 0.07709 0.01991 0.075 0.01921 C 0.07379 0.01875 0.07257 0.01829 0.07153 0.01806 C 0.07049 0.01759 0.06962 0.01713 0.06875 0.01667 C 0.0665 0.01597 0.06389 0.01551 0.06164 0.01435 C 0.0599 0.01366 0.05816 0.01273 0.05625 0.01204 C 0.05365 0.01111 0.05087 0.01042 0.04827 0.00972 C 0.04375 0.0081 0.03924 0.00671 0.0349 0.00486 C 0.03403 0.0044 0.03316 0.00394 0.03212 0.00371 C 0.02917 0.00278 0.02622 0.00232 0.02327 0.00139 C 0.02205 0.00093 0.02084 0.00023 0.01962 0 C 0.0165 -0.00046 0.0132 -0.00069 0.0099 -0.00116 C 0.00139 -0.00486 0.00174 0 0 0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le 1"/>
          <p:cNvSpPr txBox="1">
            <a:spLocks/>
          </p:cNvSpPr>
          <p:nvPr/>
        </p:nvSpPr>
        <p:spPr>
          <a:xfrm>
            <a:off x="4182029" y="292069"/>
            <a:ext cx="4845003" cy="10594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5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しくみの説明</a:t>
            </a:r>
            <a:endParaRPr lang="en-US" altLang="ja-JP" sz="5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976238" y="707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>
                <a:latin typeface="Tsukushi A Round Gothic" charset="-128"/>
                <a:ea typeface="Tsukushi A Round Gothic" charset="-128"/>
                <a:cs typeface="Tsukushi A Round Gothic" charset="-128"/>
              </a:rPr>
              <a:t>せつ</a:t>
            </a:r>
            <a:endParaRPr lang="en-US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91" name="Freeform 90"/>
          <p:cNvSpPr/>
          <p:nvPr/>
        </p:nvSpPr>
        <p:spPr>
          <a:xfrm rot="900000">
            <a:off x="1397392" y="1896526"/>
            <a:ext cx="4716350" cy="1135350"/>
          </a:xfrm>
          <a:custGeom>
            <a:avLst/>
            <a:gdLst>
              <a:gd name="connsiteX0" fmla="*/ 0 w 6292894"/>
              <a:gd name="connsiteY0" fmla="*/ 1310977 h 1310977"/>
              <a:gd name="connsiteX1" fmla="*/ 2929316 w 6292894"/>
              <a:gd name="connsiteY1" fmla="*/ 89080 h 1310977"/>
              <a:gd name="connsiteX2" fmla="*/ 5818173 w 6292894"/>
              <a:gd name="connsiteY2" fmla="*/ 210460 h 1310977"/>
              <a:gd name="connsiteX3" fmla="*/ 6287511 w 6292894"/>
              <a:gd name="connsiteY3" fmla="*/ 1141044 h 131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894" h="1310977">
                <a:moveTo>
                  <a:pt x="0" y="1310977"/>
                </a:moveTo>
                <a:cubicBezTo>
                  <a:pt x="979810" y="791738"/>
                  <a:pt x="1959621" y="272499"/>
                  <a:pt x="2929316" y="89080"/>
                </a:cubicBezTo>
                <a:cubicBezTo>
                  <a:pt x="3899011" y="-94339"/>
                  <a:pt x="5258474" y="35133"/>
                  <a:pt x="5818173" y="210460"/>
                </a:cubicBezTo>
                <a:cubicBezTo>
                  <a:pt x="6377872" y="385787"/>
                  <a:pt x="6287511" y="1141044"/>
                  <a:pt x="6287511" y="1141044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 rot="900000">
            <a:off x="1729981" y="1896526"/>
            <a:ext cx="4716350" cy="1135350"/>
          </a:xfrm>
          <a:custGeom>
            <a:avLst/>
            <a:gdLst>
              <a:gd name="connsiteX0" fmla="*/ 0 w 6292894"/>
              <a:gd name="connsiteY0" fmla="*/ 1310977 h 1310977"/>
              <a:gd name="connsiteX1" fmla="*/ 2929316 w 6292894"/>
              <a:gd name="connsiteY1" fmla="*/ 89080 h 1310977"/>
              <a:gd name="connsiteX2" fmla="*/ 5818173 w 6292894"/>
              <a:gd name="connsiteY2" fmla="*/ 210460 h 1310977"/>
              <a:gd name="connsiteX3" fmla="*/ 6287511 w 6292894"/>
              <a:gd name="connsiteY3" fmla="*/ 1141044 h 131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894" h="1310977">
                <a:moveTo>
                  <a:pt x="0" y="1310977"/>
                </a:moveTo>
                <a:cubicBezTo>
                  <a:pt x="979810" y="791738"/>
                  <a:pt x="1959621" y="272499"/>
                  <a:pt x="2929316" y="89080"/>
                </a:cubicBezTo>
                <a:cubicBezTo>
                  <a:pt x="3899011" y="-94339"/>
                  <a:pt x="5258474" y="35133"/>
                  <a:pt x="5818173" y="210460"/>
                </a:cubicBezTo>
                <a:cubicBezTo>
                  <a:pt x="6377872" y="385787"/>
                  <a:pt x="6287511" y="1141044"/>
                  <a:pt x="6287511" y="1141044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 rot="900000">
            <a:off x="2055209" y="1896525"/>
            <a:ext cx="4716350" cy="1135350"/>
          </a:xfrm>
          <a:custGeom>
            <a:avLst/>
            <a:gdLst>
              <a:gd name="connsiteX0" fmla="*/ 0 w 6292894"/>
              <a:gd name="connsiteY0" fmla="*/ 1310977 h 1310977"/>
              <a:gd name="connsiteX1" fmla="*/ 2929316 w 6292894"/>
              <a:gd name="connsiteY1" fmla="*/ 89080 h 1310977"/>
              <a:gd name="connsiteX2" fmla="*/ 5818173 w 6292894"/>
              <a:gd name="connsiteY2" fmla="*/ 210460 h 1310977"/>
              <a:gd name="connsiteX3" fmla="*/ 6287511 w 6292894"/>
              <a:gd name="connsiteY3" fmla="*/ 1141044 h 131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894" h="1310977">
                <a:moveTo>
                  <a:pt x="0" y="1310977"/>
                </a:moveTo>
                <a:cubicBezTo>
                  <a:pt x="979810" y="791738"/>
                  <a:pt x="1959621" y="272499"/>
                  <a:pt x="2929316" y="89080"/>
                </a:cubicBezTo>
                <a:cubicBezTo>
                  <a:pt x="3899011" y="-94339"/>
                  <a:pt x="5258474" y="35133"/>
                  <a:pt x="5818173" y="210460"/>
                </a:cubicBezTo>
                <a:cubicBezTo>
                  <a:pt x="6377872" y="385787"/>
                  <a:pt x="6287511" y="1141044"/>
                  <a:pt x="6287511" y="1141044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 rot="900000">
            <a:off x="2355334" y="1896525"/>
            <a:ext cx="4716350" cy="1135350"/>
          </a:xfrm>
          <a:custGeom>
            <a:avLst/>
            <a:gdLst>
              <a:gd name="connsiteX0" fmla="*/ 0 w 6292894"/>
              <a:gd name="connsiteY0" fmla="*/ 1310977 h 1310977"/>
              <a:gd name="connsiteX1" fmla="*/ 2929316 w 6292894"/>
              <a:gd name="connsiteY1" fmla="*/ 89080 h 1310977"/>
              <a:gd name="connsiteX2" fmla="*/ 5818173 w 6292894"/>
              <a:gd name="connsiteY2" fmla="*/ 210460 h 1310977"/>
              <a:gd name="connsiteX3" fmla="*/ 6287511 w 6292894"/>
              <a:gd name="connsiteY3" fmla="*/ 1141044 h 131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894" h="1310977">
                <a:moveTo>
                  <a:pt x="0" y="1310977"/>
                </a:moveTo>
                <a:cubicBezTo>
                  <a:pt x="979810" y="791738"/>
                  <a:pt x="1959621" y="272499"/>
                  <a:pt x="2929316" y="89080"/>
                </a:cubicBezTo>
                <a:cubicBezTo>
                  <a:pt x="3899011" y="-94339"/>
                  <a:pt x="5258474" y="35133"/>
                  <a:pt x="5818173" y="210460"/>
                </a:cubicBezTo>
                <a:cubicBezTo>
                  <a:pt x="6377872" y="385787"/>
                  <a:pt x="6287511" y="1141044"/>
                  <a:pt x="6287511" y="1141044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 rot="900000">
            <a:off x="2700718" y="1896525"/>
            <a:ext cx="4716350" cy="1135350"/>
          </a:xfrm>
          <a:custGeom>
            <a:avLst/>
            <a:gdLst>
              <a:gd name="connsiteX0" fmla="*/ 0 w 6292894"/>
              <a:gd name="connsiteY0" fmla="*/ 1310977 h 1310977"/>
              <a:gd name="connsiteX1" fmla="*/ 2929316 w 6292894"/>
              <a:gd name="connsiteY1" fmla="*/ 89080 h 1310977"/>
              <a:gd name="connsiteX2" fmla="*/ 5818173 w 6292894"/>
              <a:gd name="connsiteY2" fmla="*/ 210460 h 1310977"/>
              <a:gd name="connsiteX3" fmla="*/ 6287511 w 6292894"/>
              <a:gd name="connsiteY3" fmla="*/ 1141044 h 131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894" h="1310977">
                <a:moveTo>
                  <a:pt x="0" y="1310977"/>
                </a:moveTo>
                <a:cubicBezTo>
                  <a:pt x="979810" y="791738"/>
                  <a:pt x="1959621" y="272499"/>
                  <a:pt x="2929316" y="89080"/>
                </a:cubicBezTo>
                <a:cubicBezTo>
                  <a:pt x="3899011" y="-94339"/>
                  <a:pt x="5258474" y="35133"/>
                  <a:pt x="5818173" y="210460"/>
                </a:cubicBezTo>
                <a:cubicBezTo>
                  <a:pt x="6377872" y="385787"/>
                  <a:pt x="6287511" y="1141044"/>
                  <a:pt x="6287511" y="1141044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 rot="900000">
            <a:off x="3126942" y="1896525"/>
            <a:ext cx="4716350" cy="1135350"/>
          </a:xfrm>
          <a:custGeom>
            <a:avLst/>
            <a:gdLst>
              <a:gd name="connsiteX0" fmla="*/ 0 w 6292894"/>
              <a:gd name="connsiteY0" fmla="*/ 1310977 h 1310977"/>
              <a:gd name="connsiteX1" fmla="*/ 2929316 w 6292894"/>
              <a:gd name="connsiteY1" fmla="*/ 89080 h 1310977"/>
              <a:gd name="connsiteX2" fmla="*/ 5818173 w 6292894"/>
              <a:gd name="connsiteY2" fmla="*/ 210460 h 1310977"/>
              <a:gd name="connsiteX3" fmla="*/ 6287511 w 6292894"/>
              <a:gd name="connsiteY3" fmla="*/ 1141044 h 131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894" h="1310977">
                <a:moveTo>
                  <a:pt x="0" y="1310977"/>
                </a:moveTo>
                <a:cubicBezTo>
                  <a:pt x="979810" y="791738"/>
                  <a:pt x="1959621" y="272499"/>
                  <a:pt x="2929316" y="89080"/>
                </a:cubicBezTo>
                <a:cubicBezTo>
                  <a:pt x="3899011" y="-94339"/>
                  <a:pt x="5258474" y="35133"/>
                  <a:pt x="5818173" y="210460"/>
                </a:cubicBezTo>
                <a:cubicBezTo>
                  <a:pt x="6377872" y="385787"/>
                  <a:pt x="6287511" y="1141044"/>
                  <a:pt x="6287511" y="1141044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 rot="900000">
            <a:off x="3494493" y="1896525"/>
            <a:ext cx="4716350" cy="1135350"/>
          </a:xfrm>
          <a:custGeom>
            <a:avLst/>
            <a:gdLst>
              <a:gd name="connsiteX0" fmla="*/ 0 w 6292894"/>
              <a:gd name="connsiteY0" fmla="*/ 1310977 h 1310977"/>
              <a:gd name="connsiteX1" fmla="*/ 2929316 w 6292894"/>
              <a:gd name="connsiteY1" fmla="*/ 89080 h 1310977"/>
              <a:gd name="connsiteX2" fmla="*/ 5818173 w 6292894"/>
              <a:gd name="connsiteY2" fmla="*/ 210460 h 1310977"/>
              <a:gd name="connsiteX3" fmla="*/ 6287511 w 6292894"/>
              <a:gd name="connsiteY3" fmla="*/ 1141044 h 131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894" h="1310977">
                <a:moveTo>
                  <a:pt x="0" y="1310977"/>
                </a:moveTo>
                <a:cubicBezTo>
                  <a:pt x="979810" y="791738"/>
                  <a:pt x="1959621" y="272499"/>
                  <a:pt x="2929316" y="89080"/>
                </a:cubicBezTo>
                <a:cubicBezTo>
                  <a:pt x="3899011" y="-94339"/>
                  <a:pt x="5258474" y="35133"/>
                  <a:pt x="5818173" y="210460"/>
                </a:cubicBezTo>
                <a:cubicBezTo>
                  <a:pt x="6377872" y="385787"/>
                  <a:pt x="6287511" y="1141044"/>
                  <a:pt x="6287511" y="1141044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 rot="900000">
            <a:off x="3893893" y="1896525"/>
            <a:ext cx="4716350" cy="1135350"/>
          </a:xfrm>
          <a:custGeom>
            <a:avLst/>
            <a:gdLst>
              <a:gd name="connsiteX0" fmla="*/ 0 w 6292894"/>
              <a:gd name="connsiteY0" fmla="*/ 1310977 h 1310977"/>
              <a:gd name="connsiteX1" fmla="*/ 2929316 w 6292894"/>
              <a:gd name="connsiteY1" fmla="*/ 89080 h 1310977"/>
              <a:gd name="connsiteX2" fmla="*/ 5818173 w 6292894"/>
              <a:gd name="connsiteY2" fmla="*/ 210460 h 1310977"/>
              <a:gd name="connsiteX3" fmla="*/ 6287511 w 6292894"/>
              <a:gd name="connsiteY3" fmla="*/ 1141044 h 131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894" h="1310977">
                <a:moveTo>
                  <a:pt x="0" y="1310977"/>
                </a:moveTo>
                <a:cubicBezTo>
                  <a:pt x="979810" y="791738"/>
                  <a:pt x="1959621" y="272499"/>
                  <a:pt x="2929316" y="89080"/>
                </a:cubicBezTo>
                <a:cubicBezTo>
                  <a:pt x="3899011" y="-94339"/>
                  <a:pt x="5258474" y="35133"/>
                  <a:pt x="5818173" y="210460"/>
                </a:cubicBezTo>
                <a:cubicBezTo>
                  <a:pt x="6377872" y="385787"/>
                  <a:pt x="6287511" y="1141044"/>
                  <a:pt x="6287511" y="1141044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 rot="900000">
            <a:off x="970926" y="1896526"/>
            <a:ext cx="4716350" cy="1135350"/>
          </a:xfrm>
          <a:custGeom>
            <a:avLst/>
            <a:gdLst>
              <a:gd name="connsiteX0" fmla="*/ 0 w 6292894"/>
              <a:gd name="connsiteY0" fmla="*/ 1310977 h 1310977"/>
              <a:gd name="connsiteX1" fmla="*/ 2929316 w 6292894"/>
              <a:gd name="connsiteY1" fmla="*/ 89080 h 1310977"/>
              <a:gd name="connsiteX2" fmla="*/ 5818173 w 6292894"/>
              <a:gd name="connsiteY2" fmla="*/ 210460 h 1310977"/>
              <a:gd name="connsiteX3" fmla="*/ 6287511 w 6292894"/>
              <a:gd name="connsiteY3" fmla="*/ 1141044 h 131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894" h="1310977">
                <a:moveTo>
                  <a:pt x="0" y="1310977"/>
                </a:moveTo>
                <a:cubicBezTo>
                  <a:pt x="979810" y="791738"/>
                  <a:pt x="1959621" y="272499"/>
                  <a:pt x="2929316" y="89080"/>
                </a:cubicBezTo>
                <a:cubicBezTo>
                  <a:pt x="3899011" y="-94339"/>
                  <a:pt x="5258474" y="35133"/>
                  <a:pt x="5818173" y="210460"/>
                </a:cubicBezTo>
                <a:cubicBezTo>
                  <a:pt x="6377872" y="385787"/>
                  <a:pt x="6287511" y="1141044"/>
                  <a:pt x="6287511" y="1141044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898702" y="5270248"/>
            <a:ext cx="4618034" cy="914850"/>
          </a:xfrm>
          <a:custGeom>
            <a:avLst/>
            <a:gdLst>
              <a:gd name="connsiteX0" fmla="*/ 0 w 5572426"/>
              <a:gd name="connsiteY0" fmla="*/ 331773 h 1056367"/>
              <a:gd name="connsiteX1" fmla="*/ 1302817 w 5572426"/>
              <a:gd name="connsiteY1" fmla="*/ 1011504 h 1056367"/>
              <a:gd name="connsiteX2" fmla="*/ 3851809 w 5572426"/>
              <a:gd name="connsiteY2" fmla="*/ 962952 h 1056367"/>
              <a:gd name="connsiteX3" fmla="*/ 5340743 w 5572426"/>
              <a:gd name="connsiteY3" fmla="*/ 728283 h 1056367"/>
              <a:gd name="connsiteX4" fmla="*/ 5567320 w 5572426"/>
              <a:gd name="connsiteY4" fmla="*/ 0 h 1056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2426" h="1056367">
                <a:moveTo>
                  <a:pt x="0" y="331773"/>
                </a:moveTo>
                <a:cubicBezTo>
                  <a:pt x="330424" y="619040"/>
                  <a:pt x="660849" y="906308"/>
                  <a:pt x="1302817" y="1011504"/>
                </a:cubicBezTo>
                <a:cubicBezTo>
                  <a:pt x="1944785" y="1116700"/>
                  <a:pt x="3178821" y="1010156"/>
                  <a:pt x="3851809" y="962952"/>
                </a:cubicBezTo>
                <a:cubicBezTo>
                  <a:pt x="4524797" y="915749"/>
                  <a:pt x="5054825" y="888775"/>
                  <a:pt x="5340743" y="728283"/>
                </a:cubicBezTo>
                <a:cubicBezTo>
                  <a:pt x="5626662" y="567791"/>
                  <a:pt x="5567320" y="0"/>
                  <a:pt x="5567320" y="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58500" l="62500" r="100000"/>
                    </a14:imgEffect>
                  </a14:imgLayer>
                </a14:imgProps>
              </a:ext>
            </a:extLst>
          </a:blip>
          <a:srcRect l="65044" b="41319"/>
          <a:stretch/>
        </p:blipFill>
        <p:spPr>
          <a:xfrm>
            <a:off x="464744" y="743299"/>
            <a:ext cx="790266" cy="184256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58500" l="0" r="66667">
                        <a14:foregroundMark x1="45139" y1="6000" x2="45139" y2="6000"/>
                        <a14:foregroundMark x1="30556" y1="4500" x2="30556" y2="4500"/>
                        <a14:foregroundMark x1="5556" y1="14000" x2="5556" y2="14000"/>
                        <a14:foregroundMark x1="15278" y1="7000" x2="15278" y2="7000"/>
                        <a14:foregroundMark x1="56944" y1="15500" x2="56944" y2="15500"/>
                        <a14:foregroundMark x1="45833" y1="9500" x2="45833" y2="9500"/>
                      </a14:backgroundRemoval>
                    </a14:imgEffect>
                  </a14:imgLayer>
                </a14:imgProps>
              </a:ext>
            </a:extLst>
          </a:blip>
          <a:srcRect r="33063" b="42071"/>
          <a:stretch/>
        </p:blipFill>
        <p:spPr>
          <a:xfrm>
            <a:off x="142061" y="740181"/>
            <a:ext cx="1513281" cy="1818944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900000">
            <a:off x="-102338" y="3396362"/>
            <a:ext cx="2199726" cy="2199726"/>
          </a:xfrm>
          <a:prstGeom prst="rect">
            <a:avLst/>
          </a:prstGeom>
        </p:spPr>
      </p:pic>
      <p:cxnSp>
        <p:nvCxnSpPr>
          <p:cNvPr id="68" name="Curved Connector 67"/>
          <p:cNvCxnSpPr/>
          <p:nvPr/>
        </p:nvCxnSpPr>
        <p:spPr>
          <a:xfrm rot="16200000" flipH="1">
            <a:off x="464801" y="2871961"/>
            <a:ext cx="927799" cy="137647"/>
          </a:xfrm>
          <a:prstGeom prst="curvedConnector3">
            <a:avLst>
              <a:gd name="adj1" fmla="val 50000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urved Connector 70"/>
          <p:cNvCxnSpPr/>
          <p:nvPr/>
        </p:nvCxnSpPr>
        <p:spPr>
          <a:xfrm rot="16200000" flipH="1">
            <a:off x="1043641" y="2724159"/>
            <a:ext cx="549661" cy="28089"/>
          </a:xfrm>
          <a:prstGeom prst="curvedConnector3">
            <a:avLst>
              <a:gd name="adj1" fmla="val 50000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58500" l="62500" r="100000"/>
                    </a14:imgEffect>
                  </a14:imgLayer>
                </a14:imgProps>
              </a:ext>
            </a:extLst>
          </a:blip>
          <a:srcRect l="65044" b="41319"/>
          <a:stretch/>
        </p:blipFill>
        <p:spPr>
          <a:xfrm>
            <a:off x="853166" y="661401"/>
            <a:ext cx="856378" cy="1996708"/>
          </a:xfrm>
          <a:prstGeom prst="rect">
            <a:avLst/>
          </a:prstGeom>
        </p:spPr>
      </p:pic>
      <p:cxnSp>
        <p:nvCxnSpPr>
          <p:cNvPr id="73" name="Curved Connector 72"/>
          <p:cNvCxnSpPr/>
          <p:nvPr/>
        </p:nvCxnSpPr>
        <p:spPr>
          <a:xfrm rot="10800000">
            <a:off x="985532" y="3013031"/>
            <a:ext cx="2886198" cy="14004"/>
          </a:xfrm>
          <a:prstGeom prst="curvedConnector3">
            <a:avLst>
              <a:gd name="adj1" fmla="val 50000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urved Connector 74"/>
          <p:cNvCxnSpPr/>
          <p:nvPr/>
        </p:nvCxnSpPr>
        <p:spPr>
          <a:xfrm rot="16200000" flipH="1">
            <a:off x="1402622" y="2724159"/>
            <a:ext cx="549661" cy="28089"/>
          </a:xfrm>
          <a:prstGeom prst="curvedConnector3">
            <a:avLst>
              <a:gd name="adj1" fmla="val 50000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58500" l="62500" r="100000"/>
                    </a14:imgEffect>
                  </a14:imgLayer>
                </a14:imgProps>
              </a:ext>
            </a:extLst>
          </a:blip>
          <a:srcRect l="65044" b="41319"/>
          <a:stretch/>
        </p:blipFill>
        <p:spPr>
          <a:xfrm>
            <a:off x="1212147" y="661401"/>
            <a:ext cx="856378" cy="1996708"/>
          </a:xfrm>
          <a:prstGeom prst="rect">
            <a:avLst/>
          </a:prstGeom>
        </p:spPr>
      </p:pic>
      <p:cxnSp>
        <p:nvCxnSpPr>
          <p:cNvPr id="77" name="Curved Connector 76"/>
          <p:cNvCxnSpPr/>
          <p:nvPr/>
        </p:nvCxnSpPr>
        <p:spPr>
          <a:xfrm rot="16200000" flipH="1">
            <a:off x="1761604" y="2724159"/>
            <a:ext cx="549661" cy="28089"/>
          </a:xfrm>
          <a:prstGeom prst="curvedConnector3">
            <a:avLst>
              <a:gd name="adj1" fmla="val 50000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58500" l="62500" r="100000"/>
                    </a14:imgEffect>
                  </a14:imgLayer>
                </a14:imgProps>
              </a:ext>
            </a:extLst>
          </a:blip>
          <a:srcRect l="65044" b="41319"/>
          <a:stretch/>
        </p:blipFill>
        <p:spPr>
          <a:xfrm>
            <a:off x="1571128" y="661401"/>
            <a:ext cx="856378" cy="1996708"/>
          </a:xfrm>
          <a:prstGeom prst="rect">
            <a:avLst/>
          </a:prstGeom>
        </p:spPr>
      </p:pic>
      <p:cxnSp>
        <p:nvCxnSpPr>
          <p:cNvPr id="79" name="Curved Connector 78"/>
          <p:cNvCxnSpPr/>
          <p:nvPr/>
        </p:nvCxnSpPr>
        <p:spPr>
          <a:xfrm rot="16200000" flipH="1">
            <a:off x="2120585" y="2724159"/>
            <a:ext cx="549661" cy="28089"/>
          </a:xfrm>
          <a:prstGeom prst="curvedConnector3">
            <a:avLst>
              <a:gd name="adj1" fmla="val 50000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58500" l="62500" r="100000"/>
                    </a14:imgEffect>
                  </a14:imgLayer>
                </a14:imgProps>
              </a:ext>
            </a:extLst>
          </a:blip>
          <a:srcRect l="65044" b="41319"/>
          <a:stretch/>
        </p:blipFill>
        <p:spPr>
          <a:xfrm>
            <a:off x="1930109" y="661401"/>
            <a:ext cx="856378" cy="1996708"/>
          </a:xfrm>
          <a:prstGeom prst="rect">
            <a:avLst/>
          </a:prstGeom>
        </p:spPr>
      </p:pic>
      <p:cxnSp>
        <p:nvCxnSpPr>
          <p:cNvPr id="81" name="Curved Connector 80"/>
          <p:cNvCxnSpPr/>
          <p:nvPr/>
        </p:nvCxnSpPr>
        <p:spPr>
          <a:xfrm rot="16200000" flipH="1">
            <a:off x="2479566" y="2724159"/>
            <a:ext cx="549661" cy="28089"/>
          </a:xfrm>
          <a:prstGeom prst="curvedConnector3">
            <a:avLst>
              <a:gd name="adj1" fmla="val 50000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urved Connector 82"/>
          <p:cNvCxnSpPr/>
          <p:nvPr/>
        </p:nvCxnSpPr>
        <p:spPr>
          <a:xfrm rot="16200000" flipH="1">
            <a:off x="2838547" y="2724159"/>
            <a:ext cx="549661" cy="28089"/>
          </a:xfrm>
          <a:prstGeom prst="curvedConnector3">
            <a:avLst>
              <a:gd name="adj1" fmla="val 50000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urved Connector 84"/>
          <p:cNvCxnSpPr/>
          <p:nvPr/>
        </p:nvCxnSpPr>
        <p:spPr>
          <a:xfrm rot="16200000" flipH="1">
            <a:off x="3197529" y="2724159"/>
            <a:ext cx="549661" cy="28089"/>
          </a:xfrm>
          <a:prstGeom prst="curvedConnector3">
            <a:avLst>
              <a:gd name="adj1" fmla="val 50000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urved Connector 86"/>
          <p:cNvCxnSpPr/>
          <p:nvPr/>
        </p:nvCxnSpPr>
        <p:spPr>
          <a:xfrm rot="16200000" flipH="1">
            <a:off x="3556510" y="2724159"/>
            <a:ext cx="549661" cy="28089"/>
          </a:xfrm>
          <a:prstGeom prst="curvedConnector3">
            <a:avLst>
              <a:gd name="adj1" fmla="val 50000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Block Arc 100"/>
          <p:cNvSpPr/>
          <p:nvPr/>
        </p:nvSpPr>
        <p:spPr>
          <a:xfrm rot="5400000">
            <a:off x="4602556" y="3861019"/>
            <a:ext cx="2034093" cy="1121423"/>
          </a:xfrm>
          <a:prstGeom prst="blockArc">
            <a:avLst>
              <a:gd name="adj1" fmla="val 10219270"/>
              <a:gd name="adj2" fmla="val 492437"/>
              <a:gd name="adj3" fmla="val 16868"/>
            </a:avLst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 rot="7200000">
            <a:off x="4954801" y="3910136"/>
            <a:ext cx="2553986" cy="1121423"/>
          </a:xfrm>
          <a:prstGeom prst="blockArc">
            <a:avLst>
              <a:gd name="adj1" fmla="val 10709683"/>
              <a:gd name="adj2" fmla="val 492437"/>
              <a:gd name="adj3" fmla="val 16868"/>
            </a:avLst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58500" l="0" r="66667">
                        <a14:foregroundMark x1="45139" y1="6000" x2="45139" y2="6000"/>
                        <a14:foregroundMark x1="30556" y1="4500" x2="30556" y2="4500"/>
                        <a14:foregroundMark x1="5556" y1="14000" x2="5556" y2="14000"/>
                        <a14:foregroundMark x1="15278" y1="7000" x2="15278" y2="7000"/>
                        <a14:foregroundMark x1="56944" y1="15500" x2="56944" y2="15500"/>
                        <a14:foregroundMark x1="45833" y1="9500" x2="45833" y2="9500"/>
                      </a14:backgroundRemoval>
                    </a14:imgEffect>
                  </a14:imgLayer>
                </a14:imgProps>
              </a:ext>
            </a:extLst>
          </a:blip>
          <a:srcRect r="33063" b="42071"/>
          <a:stretch/>
        </p:blipFill>
        <p:spPr>
          <a:xfrm>
            <a:off x="1576653" y="657559"/>
            <a:ext cx="1623616" cy="195156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58500" l="62500" r="100000"/>
                    </a14:imgEffect>
                  </a14:imgLayer>
                </a14:imgProps>
              </a:ext>
            </a:extLst>
          </a:blip>
          <a:srcRect l="65044" b="41319"/>
          <a:stretch/>
        </p:blipFill>
        <p:spPr>
          <a:xfrm>
            <a:off x="2289091" y="661401"/>
            <a:ext cx="856378" cy="1996708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58500" l="62500" r="100000"/>
                    </a14:imgEffect>
                  </a14:imgLayer>
                </a14:imgProps>
              </a:ext>
            </a:extLst>
          </a:blip>
          <a:srcRect l="65044" b="41319"/>
          <a:stretch/>
        </p:blipFill>
        <p:spPr>
          <a:xfrm>
            <a:off x="2648072" y="661401"/>
            <a:ext cx="856378" cy="1996708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58500" l="62500" r="100000"/>
                    </a14:imgEffect>
                  </a14:imgLayer>
                </a14:imgProps>
              </a:ext>
            </a:extLst>
          </a:blip>
          <a:srcRect l="65044" b="41319"/>
          <a:stretch/>
        </p:blipFill>
        <p:spPr>
          <a:xfrm>
            <a:off x="3007053" y="661401"/>
            <a:ext cx="856378" cy="1996708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58500" l="62500" r="100000"/>
                    </a14:imgEffect>
                  </a14:imgLayer>
                </a14:imgProps>
              </a:ext>
            </a:extLst>
          </a:blip>
          <a:srcRect l="65044" b="41319"/>
          <a:stretch/>
        </p:blipFill>
        <p:spPr>
          <a:xfrm>
            <a:off x="3366040" y="661401"/>
            <a:ext cx="856378" cy="19967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333360" y="111404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「明かりのスイッチ」</a:t>
            </a:r>
            <a:endParaRPr lang="en-US" sz="36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804244" y="4523673"/>
            <a:ext cx="248911" cy="24891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956644" y="4676073"/>
            <a:ext cx="248911" cy="24891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1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0 0 C 0.00018 -0.02315 0.00035 -0.04607 0.00087 -0.06922 C 0.00104 -0.07454 0.00209 -0.07824 0.00261 -0.08334 C 0.00347 -0.09028 0.0033 -0.09352 0.00434 -0.1 C 0.00486 -0.10324 0.00573 -0.10648 0.00625 -0.10972 C 0.00643 -0.11158 0.00677 -0.11366 0.00712 -0.11551 C 0.00729 -0.11713 0.00781 -0.11875 0.00799 -0.12037 C 0.00834 -0.12315 0.00851 -0.12593 0.00886 -0.12871 C 0.0092 -0.13472 0.00972 -0.14051 0.00972 -0.14653 C 0.00972 -0.21135 0.02014 -0.19584 0.00625 -0.21435 C 0.00243 -0.22986 0.00677 -0.21459 0.00174 -0.22639 C 0.00122 -0.22732 0.00122 -0.22871 0.00087 -0.22986 C 0.00035 -0.23125 -0.00035 -0.23218 -0.00087 -0.23357 L -0.00278 -0.24051 C -0.00295 -0.2419 -0.0033 -0.24306 -0.00364 -0.24422 C -0.00486 -0.25093 -0.00434 -0.24746 -0.00538 -0.25486 C -0.00573 -0.25972 -0.00573 -0.26435 -0.00625 -0.26922 C -0.00642 -0.27037 -0.00712 -0.27153 -0.00712 -0.27269 C -0.00764 -0.28033 -0.00746 -0.28797 -0.00816 -0.29537 C -0.00833 -0.29861 -0.00989 -0.30486 -0.00989 -0.30486 C -0.01024 -0.30972 -0.01041 -0.31435 -0.01076 -0.31922 C -0.01094 -0.32199 -0.01163 -0.32755 -0.01163 -0.32755 L -0.01163 -0.32755 L 0.02309 -0.32871 C 0.03472 -0.3294 0.02622 -0.32917 0.03472 -0.33241 C 0.03837 -0.33357 0.04497 -0.33496 0.04913 -0.33588 C 0.05 -0.33635 0.05087 -0.33681 0.05174 -0.33704 C 0.05868 -0.33866 0.06754 -0.33889 0.07413 -0.33935 C 0.07709 -0.33982 0.08004 -0.34028 0.08299 -0.34074 C 0.08455 -0.34097 0.08594 -0.34144 0.0875 -0.3419 C 0.09184 -0.34283 0.09636 -0.34306 0.10087 -0.34422 C 0.10295 -0.34468 0.10504 -0.34584 0.10712 -0.34653 C 0.1125 -0.34838 0.11788 -0.34931 0.12309 -0.35139 C 0.12518 -0.35209 0.12726 -0.35324 0.12934 -0.35371 C 0.13229 -0.3544 0.13542 -0.35463 0.13837 -0.35486 C 0.1474 -0.35903 0.1408 -0.35672 0.15347 -0.35857 C 0.15556 -0.3588 0.15764 -0.35949 0.15972 -0.35972 C 0.17431 -0.36042 0.18889 -0.36042 0.20347 -0.36088 C 0.2375 -0.36412 0.19497 -0.36042 0.26875 -0.3632 C 0.27136 -0.36343 0.27413 -0.36412 0.27674 -0.36435 C 0.28056 -0.36505 0.28455 -0.36528 0.28837 -0.36574 C 0.29011 -0.36597 0.29184 -0.36644 0.29375 -0.3669 C 0.29497 -0.36713 0.29601 -0.36783 0.29722 -0.36806 C 0.30018 -0.36852 0.3033 -0.36875 0.30625 -0.36922 C 0.30834 -0.36945 0.31042 -0.36991 0.3125 -0.37037 C 0.31372 -0.3706 0.31476 -0.37153 0.31597 -0.37153 C 0.33299 -0.37246 0.36684 -0.37269 0.36684 -0.37269 L 0.36684 -0.37269 C 0.37101 -0.37246 0.37535 -0.37269 0.37934 -0.37153 C 0.38906 -0.36922 0.38264 -0.36898 0.38837 -0.36574 C 0.38941 -0.36505 0.3908 -0.36482 0.39184 -0.36435 C 0.39306 -0.36297 0.3941 -0.36088 0.39549 -0.35972 C 0.39879 -0.35695 0.40278 -0.35533 0.40625 -0.35255 C 0.40764 -0.35139 0.4092 -0.35023 0.41059 -0.34908 C 0.41389 -0.3463 0.41545 -0.34468 0.41875 -0.34074 C 0.41962 -0.33959 0.42031 -0.3382 0.42136 -0.33704 C 0.42309 -0.33542 0.425 -0.33403 0.42674 -0.33241 C 0.42795 -0.33102 0.429 -0.32963 0.43038 -0.32871 C 0.43108 -0.32801 0.43212 -0.32824 0.43299 -0.32755 C 0.43611 -0.32547 0.43889 -0.32292 0.44184 -0.32037 C 0.44288 -0.31968 0.44358 -0.31875 0.44462 -0.31806 C 0.44566 -0.31713 0.44705 -0.31667 0.44809 -0.31574 C 0.45 -0.31412 0.45174 -0.3125 0.45347 -0.31088 L 0.46424 -0.30139 C 0.46424 -0.30139 0.46962 -0.29653 0.46962 -0.29653 C 0.47031 -0.29607 0.47552 -0.2919 0.47674 -0.29074 C 0.47778 -0.28959 0.47847 -0.2882 0.47934 -0.28704 C 0.47969 -0.28588 0.47986 -0.28472 0.48038 -0.28357 C 0.48073 -0.28218 0.4816 -0.28125 0.48212 -0.27986 C 0.48629 -0.26713 0.4816 -0.27732 0.48559 -0.26922 C 0.48594 -0.2676 0.48629 -0.26597 0.48663 -0.26435 C 0.48681 -0.2632 0.48715 -0.26204 0.4875 -0.26088 C 0.48785 -0.2588 0.48802 -0.25695 0.48837 -0.25486 C 0.48889 -0.25255 0.48959 -0.25023 0.49011 -0.24769 C 0.49045 -0.24653 0.4908 -0.24537 0.49097 -0.24422 C 0.49219 -0.23658 0.4915 -0.24028 0.49288 -0.23357 C 0.49306 -0.2294 0.49323 -0.22547 0.49375 -0.22153 C 0.49375 -0.22037 0.49445 -0.21922 0.49462 -0.21806 C 0.49497 -0.21412 0.49514 -0.20996 0.49549 -0.20602 C 0.49566 -0.20371 0.49601 -0.20139 0.49636 -0.19885 C 0.49705 -0.18912 0.49688 -0.17894 0.49809 -0.16922 L 0.49913 -0.16204 L 0.49913 -0.16204 C 0.50469 -0.16158 0.51042 -0.16181 0.51597 -0.16088 C 0.51702 -0.16065 0.51771 -0.15903 0.51875 -0.15857 C 0.51945 -0.15787 0.52049 -0.15764 0.52136 -0.15718 C 0.52222 -0.15579 0.52327 -0.15417 0.52413 -0.15255 C 0.52535 -0.15023 0.52761 -0.14537 0.52761 -0.14537 C 0.52795 -0.14422 0.52813 -0.14283 0.52847 -0.1419 C 0.529 -0.14005 0.52986 -0.13866 0.53038 -0.13704 C 0.53073 -0.13542 0.53073 -0.1338 0.53125 -0.13218 C 0.5316 -0.13056 0.53247 -0.12917 0.53299 -0.12755 C 0.53368 -0.12523 0.5342 -0.12269 0.53472 -0.12037 C 0.53507 -0.11922 0.53542 -0.11806 0.53559 -0.11667 C 0.53837 -0.10185 0.5349 -0.12037 0.5375 -0.10834 C 0.53785 -0.10672 0.53854 -0.10209 0.53924 -0.1 C 0.54236 -0.09144 0.53959 -0.10232 0.54288 -0.09167 C 0.54358 -0.08935 0.54393 -0.08704 0.54462 -0.08472 C 0.54497 -0.08357 0.54688 -0.07732 0.54722 -0.075 C 0.54757 -0.07269 0.54792 -0.07037 0.54809 -0.06806 C 0.54844 -0.06204 0.54913 -0.05602 0.54913 -0.05 C 0.54913 -0.02222 0.54879 0.00555 0.54809 0.03333 C 0.54809 0.03449 0.54757 0.03565 0.54722 0.0368 C 0.54184 0.06597 0.54948 0.02731 0.54549 0.04629 C 0.54462 0.05069 0.54375 0.05509 0.54288 0.05949 C 0.54236 0.06157 0.5415 0.06342 0.54097 0.06551 C 0.54063 0.06736 0.53993 0.07407 0.53924 0.07615 C 0.53872 0.07754 0.53785 0.07847 0.5375 0.07963 C 0.53594 0.08403 0.53629 0.08727 0.53386 0.09051 C 0.53316 0.09143 0.53212 0.0919 0.53125 0.09282 C 0.53021 0.09375 0.52639 0.09791 0.525 0.09884 C 0.52413 0.0993 0.52309 0.09953 0.52222 0.1 C 0.5184 0.10347 0.52014 0.10254 0.51424 0.10347 C 0.49896 0.10602 0.50313 0.10578 0.49462 0.10578 L 0.49462 0.10578 C 0.4941 0.11944 0.49514 0.12546 0.49288 0.13565 C 0.49219 0.13796 0.49202 0.14074 0.49097 0.14282 C 0.48854 0.14791 0.48733 0.14953 0.48559 0.15463 C 0.48525 0.15578 0.48525 0.15717 0.48472 0.15833 C 0.48403 0.15972 0.48281 0.16065 0.48212 0.1618 C 0.48073 0.16412 0.47969 0.16666 0.47847 0.16898 C 0.47795 0.17014 0.47761 0.17176 0.47674 0.17268 C 0.47379 0.17523 0.47257 0.17615 0.46962 0.17963 C 0.46771 0.18194 0.46597 0.18449 0.46424 0.1868 L 0.45886 0.19398 C 0.45799 0.19514 0.45695 0.19629 0.45625 0.19768 C 0.45556 0.19884 0.45521 0.20023 0.45434 0.20115 C 0.45365 0.20185 0.45261 0.20208 0.45174 0.20231 C 0.44844 0.20347 0.4474 0.20301 0.44462 0.20463 C 0.4434 0.20532 0.44219 0.20648 0.44097 0.20717 C 0.43594 0.20995 0.4309 0.2125 0.42587 0.21551 C 0.42465 0.2162 0.42361 0.21736 0.42222 0.21782 C 0.42049 0.21852 0.41875 0.21852 0.41684 0.21898 C 0.4158 0.22014 0.41476 0.22176 0.41337 0.22268 C 0.41111 0.22384 0.40851 0.2243 0.40625 0.225 C 0.39271 0.22916 0.38507 0.22685 0.36684 0.22731 C 0.33525 0.23078 0.38768 0.22523 0.33386 0.22963 C 0.33177 0.22986 0.32969 0.23078 0.32761 0.23102 C 0.32205 0.23148 0.31632 0.23171 0.31059 0.23217 C 0.29445 0.23472 0.31441 0.23171 0.29097 0.23449 C 0.28872 0.23472 0.28629 0.23541 0.28386 0.23565 C 0.27795 0.23634 0.27205 0.23657 0.26597 0.2368 L 0.25087 0.23819 L 0.16788 0.2368 C 0.16424 0.2368 0.15712 0.23449 0.15712 0.23449 C 0.15156 0.23217 0.1566 0.23403 0.14722 0.23217 C 0.14584 0.23171 0.14427 0.23125 0.14288 0.23102 C 0.13663 0.22986 0.12413 0.22847 0.12413 0.22847 C 0.12309 0.22778 0.12188 0.22731 0.12136 0.22615 C 0.12031 0.22407 0.11962 0.21898 0.11962 0.21898 L 0.11962 0.21898 C 0.11632 0.21852 0.11302 0.21852 0.10972 0.21782 C 0.10851 0.21759 0.10729 0.21736 0.10625 0.21666 C 0.10434 0.21528 0.10278 0.21319 0.10087 0.2118 C 0.09879 0.21018 0.0967 0.20856 0.09462 0.20717 C 0.09323 0.20625 0.09167 0.20555 0.09011 0.20463 C 0.08559 0.20208 0.08698 0.20231 0.08212 0.19884 C 0.08038 0.19745 0.07847 0.19653 0.07674 0.19514 C 0.07518 0.19421 0.07379 0.19282 0.07222 0.19166 C 0.07101 0.19051 0.06997 0.18912 0.06875 0.18796 C 0.06788 0.1875 0.06684 0.1875 0.06597 0.1868 C 0.06511 0.18634 0.06424 0.18518 0.06337 0.18449 C 0.06163 0.1831 0.05972 0.18217 0.05799 0.18102 C 0.05382 0.17801 0.054 0.17731 0.05 0.175 C 0.04167 0.17014 0.0566 0.18055 0.04097 0.17014 C 0.04011 0.16967 0.03924 0.16852 0.03837 0.16782 C 0.03629 0.1662 0.0342 0.16481 0.03212 0.16296 C 0.03125 0.16227 0.03038 0.16134 0.02934 0.16065 C 0.0283 0.15972 0.02691 0.15926 0.02587 0.15833 C 0.01962 0.15324 0.02483 0.15578 0.01962 0.15347 C 0.0184 0.15185 0.01736 0.15023 0.01597 0.14884 C 0.01372 0.14629 0.01094 0.14444 0.00886 0.14166 C 0.00764 0.14004 0.0066 0.13842 0.00538 0.1368 C 0.00417 0.13565 0.00278 0.13472 0.00174 0.13333 C -0.0033 0.12662 -0.00503 0.12222 -0.00903 0.11412 C -0.01111 0.10578 -0.00798 0.11551 -0.0125 0.10833 C -0.01389 0.10602 -0.0151 0.09977 -0.01614 0.09745 C -0.01684 0.09583 -0.01805 0.09444 -0.01875 0.09282 C -0.01962 0.09097 -0.02014 0.08889 -0.02066 0.0868 C -0.02118 0.08426 -0.02205 0.07847 -0.02239 0.07615 C -0.02274 0.07176 -0.02326 0.06736 -0.02326 0.06296 C -0.02326 0.04953 -0.03038 0.02963 -0.01962 0.02731 C -0.01875 0.02708 -0.01788 0.02731 -0.01701 0.02731 L -0.01701 0.02731 " pathEditMode="relative" ptsTypes="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5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0 0 C -0.00191 -0.02639 -0.00174 -0.02084 -0.00174 -0.06436 C -0.00174 -0.08149 -0.00139 -0.09862 -0.00087 -0.11551 C -0.0007 -0.11922 -0.00018 -0.12269 0 -0.12639 C 0.00035 -0.13033 0.00069 -0.13426 0.00087 -0.1382 C 0.00121 -0.15579 -0.00278 -0.19375 0.00278 -0.21922 C 0.00295 -0.22037 0.0033 -0.22153 0.00364 -0.22269 C 0.00503 -0.22223 0.0066 -0.222 0.00816 -0.22153 C 0.0092 -0.22107 0.01042 -0.22037 0.01163 -0.22037 C 0.02239 -0.21968 0.03316 -0.21945 0.04375 -0.21922 L 0.06441 -0.22037 C 0.07378 -0.22084 0.08333 -0.22084 0.09288 -0.22153 C 0.0941 -0.22153 0.09531 -0.22246 0.09653 -0.22269 C 0.09792 -0.22315 0.09948 -0.22338 0.10087 -0.22385 C 0.10208 -0.22431 0.1033 -0.22477 0.10451 -0.225 C 0.10625 -0.22547 0.10816 -0.2257 0.10989 -0.22639 C 0.11232 -0.22709 0.11458 -0.22825 0.11701 -0.22871 C 0.12448 -0.2301 0.12118 -0.22917 0.12691 -0.23102 L 0.16441 -0.22987 L 0.16441 -0.22987 C 0.16406 -0.25718 0.16389 -0.28473 0.16337 -0.31204 C 0.16319 -0.3294 0.16285 -0.347 0.1625 -0.36436 C 0.1625 -0.36482 0.1625 -0.36366 0.1625 -0.3632 L 0.1625 -0.3632 L 0.29566 -0.36204 C 0.29739 -0.36204 0.29913 -0.36112 0.30087 -0.36088 C 0.30625 -0.35973 0.30885 -0.35926 0.31441 -0.35834 C 0.31649 -0.35764 0.3184 -0.35672 0.32066 -0.35602 C 0.32413 -0.3551 0.32778 -0.35487 0.33125 -0.35371 C 0.33246 -0.35325 0.33368 -0.35278 0.33489 -0.35255 C 0.34496 -0.35047 0.37535 -0.34908 0.37604 -0.34885 C 0.37864 -0.34862 0.38125 -0.34792 0.38403 -0.34769 C 0.39375 -0.347 0.40364 -0.347 0.41354 -0.34653 C 0.41788 -0.34607 0.42239 -0.34607 0.42691 -0.34537 C 0.42778 -0.34514 0.42864 -0.34445 0.42951 -0.34422 C 0.43246 -0.34329 0.43542 -0.3426 0.43854 -0.34167 L 0.44288 -0.34051 L 0.44739 -0.33936 C 0.45555 -0.33403 0.44566 -0.34028 0.46076 -0.33334 C 0.47482 -0.32732 0.45451 -0.33426 0.46788 -0.32987 C 0.47101 -0.32709 0.46979 -0.32848 0.47153 -0.32639 L 0.47153 -0.32639 C 0.48958 -0.32593 0.50781 -0.32616 0.52604 -0.325 C 0.52951 -0.325 0.53316 -0.32362 0.53663 -0.32269 C 0.54114 -0.32176 0.5467 -0.32061 0.55104 -0.31922 C 0.55208 -0.31875 0.5533 -0.31852 0.55451 -0.31806 C 0.55972 -0.31598 0.55451 -0.31737 0.56076 -0.31551 C 0.56232 -0.31505 0.56371 -0.31482 0.56528 -0.31436 C 0.56701 -0.31389 0.56892 -0.31389 0.57066 -0.3132 C 0.57239 -0.3125 0.57413 -0.31135 0.57604 -0.31088 C 0.5783 -0.30996 0.58073 -0.3095 0.58316 -0.30834 C 0.58403 -0.30811 0.58489 -0.30764 0.58576 -0.30718 C 0.58732 -0.30672 0.58871 -0.30649 0.59028 -0.30602 C 0.59566 -0.30487 0.60434 -0.30325 0.60989 -0.30139 C 0.61232 -0.30047 0.61476 -0.29977 0.61701 -0.29885 C 0.61892 -0.29815 0.62066 -0.29723 0.62239 -0.29653 C 0.62482 -0.29584 0.62708 -0.29491 0.62951 -0.29422 C 0.63107 -0.29375 0.63246 -0.29352 0.63403 -0.29306 C 0.63489 -0.2926 0.63576 -0.29213 0.63663 -0.29167 C 0.63785 -0.29144 0.63906 -0.29121 0.64028 -0.29051 C 0.64271 -0.28959 0.64496 -0.2882 0.64739 -0.28704 C 0.64826 -0.28658 0.64913 -0.28635 0.65 -0.28588 C 0.65139 -0.28519 0.65243 -0.28426 0.65364 -0.28334 C 0.65694 -0.28079 0.65937 -0.27894 0.66163 -0.275 C 0.66232 -0.27408 0.66285 -0.27269 0.66354 -0.27153 C 0.66371 -0.27037 0.66423 -0.26922 0.66441 -0.26806 C 0.66597 -0.25371 0.66545 -0.23959 0.66441 -0.225 C 0.66423 -0.22338 0.66302 -0.222 0.6625 -0.22037 C 0.66128 -0.21644 0.65972 -0.2125 0.65903 -0.20834 C 0.65833 -0.20533 0.65764 -0.20209 0.65729 -0.19885 C 0.65694 -0.19653 0.65694 -0.19399 0.65625 -0.19167 C 0.65607 -0.19051 0.65521 -0.18936 0.65451 -0.1882 C 0.65399 -0.18542 0.65364 -0.18264 0.65278 -0.17987 C 0.65173 -0.17686 0.65035 -0.17431 0.64913 -0.17153 C 0.64583 -0.1632 0.64913 -0.17014 0.64566 -0.1632 C 0.64323 -0.15348 0.6441 -0.15857 0.64288 -0.14769 L 0.64114 -0.15487 L 0.63941 -0.15487 C 0.63958 -0.14862 0.63976 -0.14213 0.64028 -0.13588 C 0.64045 -0.13426 0.64097 -0.13264 0.64114 -0.13102 C 0.64149 -0.12755 0.64167 -0.12385 0.64201 -0.12037 C 0.64167 -0.10602 0.64167 -0.09167 0.64114 -0.07755 C 0.64114 -0.07616 0.64045 -0.07524 0.64028 -0.07385 C 0.63993 -0.07246 0.63958 -0.07084 0.63941 -0.06922 C 0.63906 -0.06644 0.63889 -0.06366 0.63854 -0.06088 C 0.63819 -0.05926 0.63785 -0.05764 0.6375 -0.05602 C 0.63628 -0.04607 0.63698 -0.04607 0.63489 -0.03473 C 0.6342 -0.03102 0.63298 -0.02755 0.63229 -0.02385 C 0.6316 -0.02084 0.6316 -0.01737 0.63038 -0.01436 C 0.62986 -0.01274 0.62917 -0.01135 0.62864 -0.00973 C 0.6283 -0.00857 0.62812 -0.00718 0.62778 -0.00602 C 0.62691 -0.00394 0.62587 -0.00209 0.625 0 C 0.62465 0.00092 0.62448 0.00231 0.62413 0.00347 C 0.62361 0.00509 0.62292 0.00648 0.62239 0.00833 C 0.62205 0.00949 0.62187 0.01064 0.62153 0.0118 C 0.62048 0.01458 0.61892 0.01713 0.61788 0.02013 C 0.61719 0.02245 0.61719 0.02523 0.61614 0.02731 C 0.61354 0.0324 0.6125 0.03402 0.61076 0.03912 C 0.61042 0.04027 0.61042 0.04166 0.60989 0.04282 C 0.6033 0.05856 0.6092 0.04351 0.60364 0.05347 C 0.59288 0.07268 0.60173 0.0574 0.59653 0.06898 C 0.59548 0.07129 0.5941 0.07361 0.59288 0.07615 C 0.59184 0.078 0.58958 0.08287 0.58854 0.08449 C 0.58767 0.08541 0.58663 0.08611 0.58576 0.0868 C 0.58264 0.09305 0.58472 0.08935 0.57864 0.09745 C 0.57535 0.10185 0.57708 0.10046 0.57326 0.10231 C 0.57153 0.10463 0.56996 0.1074 0.56788 0.10949 C 0.56719 0.11018 0.56614 0.10995 0.56528 0.11064 C 0.56423 0.11134 0.56354 0.11226 0.5625 0.11296 C 0.56146 0.11388 0.56024 0.11458 0.55903 0.11527 C 0.55816 0.11597 0.55712 0.11597 0.55625 0.11666 C 0.55538 0.11713 0.55469 0.11828 0.55364 0.11898 C 0.55243 0.11967 0.54861 0.12083 0.54739 0.12129 C 0.54653 0.12222 0.54566 0.12314 0.54479 0.12361 C 0.54253 0.12523 0.53976 0.12523 0.5375 0.12615 C 0.53576 0.12685 0.53403 0.12777 0.53229 0.12847 L 0.52326 0.13194 C 0.52205 0.1324 0.52083 0.13263 0.51979 0.13333 C 0.51094 0.1368 0.51788 0.13472 0.50903 0.1368 C 0.50364 0.13634 0.49826 0.1368 0.49288 0.13564 C 0.4908 0.13518 0.48854 0.13078 0.4875 0.12847 C 0.48715 0.12731 0.48732 0.12592 0.48663 0.125 C 0.48576 0.12338 0.48316 0.12129 0.48316 0.12129 L 0.48316 0.12129 C 0.48333 0.12523 0.48351 0.12916 0.48403 0.13333 C 0.4842 0.13449 0.48472 0.13564 0.48489 0.1368 C 0.48594 0.14282 0.48628 0.14976 0.48663 0.15578 C 0.48646 0.16527 0.48698 0.175 0.48576 0.18449 C 0.48542 0.1868 0.48142 0.19328 0.47951 0.19513 C 0.47778 0.19699 0.47604 0.19861 0.47413 0.2 C 0.46423 0.20648 0.47673 0.19861 0.46701 0.20347 C 0.46267 0.20555 0.46458 0.20578 0.46076 0.20694 C 0.45781 0.20787 0.45469 0.2081 0.45191 0.20949 C 0.45 0.21018 0.44844 0.21157 0.44653 0.2118 C 0.43125 0.21319 0.43819 0.21226 0.42604 0.21412 C 0.41892 0.21736 0.42587 0.21458 0.41076 0.21666 C 0.40607 0.21713 0.40121 0.21805 0.39653 0.21898 C 0.39531 0.21944 0.3941 0.21967 0.39288 0.22013 C 0.39201 0.22037 0.39114 0.22106 0.39028 0.22129 C 0.38663 0.22199 0.38316 0.22222 0.37951 0.22245 C 0.36163 0.22685 0.37673 0.22338 0.36354 0.22615 C 0.36232 0.22638 0.35503 0.22777 0.35364 0.22847 C 0.35208 0.22916 0.35069 0.23032 0.34913 0.23078 C 0.3441 0.2324 0.33403 0.23449 0.33403 0.23449 C 0.32309 0.23912 0.33403 0.23472 0.32326 0.23796 C 0.32239 0.23819 0.32153 0.23888 0.32066 0.23912 C 0.31528 0.24027 0.30451 0.24166 0.30451 0.24166 L 0.25087 0.23912 C 0.23941 0.23842 0.25226 0.23726 0.23941 0.2368 C 0.21753 0.23611 0.19583 0.23611 0.17413 0.23564 C 0.17118 0.2331 0.17153 0.23472 0.17153 0.23194 L 0.17153 0.23194 C 0.16545 0.23171 0.1467 0.23148 0.1375 0.22963 C 0.13246 0.2287 0.12743 0.22777 0.12239 0.22615 C 0.12118 0.22569 0.11996 0.22523 0.11875 0.225 C 0.11788 0.22453 0.11701 0.22384 0.11614 0.22361 C 0.11406 0.22314 0.11198 0.22291 0.10989 0.22245 C 0.10417 0.2199 0.11007 0.22245 0.1 0.22013 C 0.09878 0.2199 0.09774 0.21921 0.09653 0.21898 C 0.09357 0.21805 0.09045 0.21782 0.0875 0.21666 C 0.06944 0.20856 0.08941 0.21689 0.07153 0.21064 C 0.06423 0.2081 0.06823 0.20879 0.06163 0.20578 C 0.06042 0.20532 0.0592 0.20509 0.05816 0.20463 C 0.05017 0.19768 0.06285 0.20833 0.05 0.2 C 0.04878 0.19907 0.04757 0.19838 0.04653 0.19745 C 0.04444 0.19606 0.04236 0.19398 0.04028 0.19282 C 0.03732 0.1912 0.0342 0.19074 0.03125 0.18912 C 0.02934 0.18819 0.02778 0.18657 0.02587 0.18564 C 0.025 0.18518 0.02413 0.18495 0.02326 0.18449 C 0.0191 0.18171 0.02187 0.1824 0.01788 0.17847 C 0.01528 0.17592 0.01215 0.1743 0.00989 0.17129 C 0.0059 0.1662 0.00417 0.16481 0.00191 0.15949 C 0.00121 0.15787 0.00052 0.15625 0 0.15463 C -0.0007 0.15162 -0.00174 0.14513 -0.00174 0.14513 C -0.00208 0.14027 -0.00226 0.13564 -0.00261 0.13078 C -0.00313 0.12338 -0.00365 0.12106 -0.00434 0.11412 C -0.00469 0.10578 -0.00538 0.09745 -0.00538 0.08912 C -0.00538 0.08449 -0.00434 0.07963 -0.00434 0.075 C -0.00434 0.06504 -0.00486 0.05509 -0.00538 0.04513 C -0.00556 0.04213 -0.0066 0.03958 -0.00712 0.0368 C -0.00833 0.03009 -0.00747 0.03217 -0.00886 0.02615 C -0.00938 0.02361 -0.01059 0.01643 -0.01059 0.01898 L -0.01059 0.02129 L -0.01059 0.02129 " pathEditMode="relative" ptsTypes="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7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97500" y="173874"/>
            <a:ext cx="2333616" cy="1649939"/>
            <a:chOff x="2338598" y="724574"/>
            <a:chExt cx="5098311" cy="3604665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598" y="724574"/>
              <a:ext cx="5098311" cy="3604665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09"/>
            <a:stretch/>
          </p:blipFill>
          <p:spPr>
            <a:xfrm>
              <a:off x="2799844" y="1157595"/>
              <a:ext cx="4224043" cy="2669938"/>
            </a:xfrm>
            <a:prstGeom prst="rect">
              <a:avLst/>
            </a:prstGeom>
          </p:spPr>
        </p:pic>
      </p:grpSp>
      <p:grpSp>
        <p:nvGrpSpPr>
          <p:cNvPr id="52" name="Group 51"/>
          <p:cNvGrpSpPr/>
          <p:nvPr/>
        </p:nvGrpSpPr>
        <p:grpSpPr>
          <a:xfrm>
            <a:off x="2805647" y="1483355"/>
            <a:ext cx="2934464" cy="2046474"/>
            <a:chOff x="793019" y="687206"/>
            <a:chExt cx="7833090" cy="5462743"/>
          </a:xfrm>
        </p:grpSpPr>
        <p:sp>
          <p:nvSpPr>
            <p:cNvPr id="3" name="Rectangle 2"/>
            <p:cNvSpPr/>
            <p:nvPr/>
          </p:nvSpPr>
          <p:spPr>
            <a:xfrm>
              <a:off x="793019" y="687206"/>
              <a:ext cx="7833090" cy="5462743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5580" y="953628"/>
              <a:ext cx="2747967" cy="1433523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11240" y="1505119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4065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91058" y="2694649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8943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9024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03822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3984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13741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3903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68700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48862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3660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58781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786200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52164" y="1242128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352164" y="1735742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367554" y="3301550"/>
              <a:ext cx="691059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096637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364552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419921" y="1505119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419921" y="1931608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1199334" y="1713334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580784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477798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7168840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786756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2683770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374812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71826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338249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2235263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132277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823319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6720333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4029291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26305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617347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065854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6" name="Curved Connector 55"/>
          <p:cNvCxnSpPr>
            <a:stCxn id="3" idx="0"/>
            <a:endCxn id="55" idx="3"/>
          </p:cNvCxnSpPr>
          <p:nvPr/>
        </p:nvCxnSpPr>
        <p:spPr>
          <a:xfrm rot="16200000" flipV="1">
            <a:off x="3007358" y="217833"/>
            <a:ext cx="500230" cy="2030813"/>
          </a:xfrm>
          <a:prstGeom prst="curvedConnector2">
            <a:avLst/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itle 1"/>
          <p:cNvSpPr txBox="1">
            <a:spLocks/>
          </p:cNvSpPr>
          <p:nvPr/>
        </p:nvSpPr>
        <p:spPr>
          <a:xfrm>
            <a:off x="2453189" y="292069"/>
            <a:ext cx="6573844" cy="10594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ja-JP" altLang="en-US" sz="40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電気を通すつなぎ方</a:t>
            </a:r>
            <a:endParaRPr lang="en-US" altLang="ja-JP" sz="40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cxnSp>
        <p:nvCxnSpPr>
          <p:cNvPr id="58" name="Curved Connector 57"/>
          <p:cNvCxnSpPr/>
          <p:nvPr/>
        </p:nvCxnSpPr>
        <p:spPr>
          <a:xfrm rot="5400000">
            <a:off x="932518" y="3582587"/>
            <a:ext cx="3737063" cy="307426"/>
          </a:xfrm>
          <a:prstGeom prst="curvedConnector4">
            <a:avLst>
              <a:gd name="adj1" fmla="val 20175"/>
              <a:gd name="adj2" fmla="val 737648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urved Connector 79"/>
          <p:cNvCxnSpPr/>
          <p:nvPr/>
        </p:nvCxnSpPr>
        <p:spPr>
          <a:xfrm rot="16200000" flipH="1">
            <a:off x="4421427" y="4048156"/>
            <a:ext cx="1562992" cy="63768"/>
          </a:xfrm>
          <a:prstGeom prst="curvedConnector4">
            <a:avLst>
              <a:gd name="adj1" fmla="val 34540"/>
              <a:gd name="adj2" fmla="val 2356301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ounded Rectangular Callout 61"/>
          <p:cNvSpPr/>
          <p:nvPr/>
        </p:nvSpPr>
        <p:spPr>
          <a:xfrm>
            <a:off x="267132" y="1756078"/>
            <a:ext cx="2235962" cy="827648"/>
          </a:xfrm>
          <a:prstGeom prst="wedgeRoundRectCallout">
            <a:avLst>
              <a:gd name="adj1" fmla="val 72313"/>
              <a:gd name="adj2" fmla="val -3507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必ず、元のどう線からつなぐ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2" name="Oval 1"/>
          <p:cNvSpPr/>
          <p:nvPr/>
        </p:nvSpPr>
        <p:spPr>
          <a:xfrm>
            <a:off x="2647336" y="4402067"/>
            <a:ext cx="2778125" cy="1982549"/>
          </a:xfrm>
          <a:prstGeom prst="ellipse">
            <a:avLst/>
          </a:prstGeom>
          <a:noFill/>
          <a:ln w="762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ounded Rectangular Callout 60"/>
          <p:cNvSpPr/>
          <p:nvPr/>
        </p:nvSpPr>
        <p:spPr>
          <a:xfrm>
            <a:off x="5655021" y="5017062"/>
            <a:ext cx="3181481" cy="1325154"/>
          </a:xfrm>
          <a:prstGeom prst="wedgeRoundRectCallout">
            <a:avLst>
              <a:gd name="adj1" fmla="val -67261"/>
              <a:gd name="adj2" fmla="val -2164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どんなつなぎ方が</a:t>
            </a:r>
            <a:endParaRPr lang="en-US" altLang="ja-JP" sz="28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pPr algn="ctr"/>
            <a:r>
              <a:rPr lang="ja-JP" altLang="en-US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考えられる？</a:t>
            </a:r>
            <a:endParaRPr lang="en-US" altLang="ja-JP" sz="28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234807" y="870594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「音のスイッチ」</a:t>
            </a:r>
            <a:endParaRPr lang="en-US" sz="36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753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97500" y="173874"/>
            <a:ext cx="2333616" cy="1649939"/>
            <a:chOff x="2338598" y="724574"/>
            <a:chExt cx="5098311" cy="3604665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598" y="724574"/>
              <a:ext cx="5098311" cy="3604665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09"/>
            <a:stretch/>
          </p:blipFill>
          <p:spPr>
            <a:xfrm>
              <a:off x="2799844" y="1157595"/>
              <a:ext cx="4224043" cy="2669938"/>
            </a:xfrm>
            <a:prstGeom prst="rect">
              <a:avLst/>
            </a:prstGeom>
          </p:spPr>
        </p:pic>
      </p:grpSp>
      <p:grpSp>
        <p:nvGrpSpPr>
          <p:cNvPr id="52" name="Group 51"/>
          <p:cNvGrpSpPr/>
          <p:nvPr/>
        </p:nvGrpSpPr>
        <p:grpSpPr>
          <a:xfrm>
            <a:off x="2805647" y="1483355"/>
            <a:ext cx="2934464" cy="2046474"/>
            <a:chOff x="793019" y="687206"/>
            <a:chExt cx="7833090" cy="5462743"/>
          </a:xfrm>
        </p:grpSpPr>
        <p:sp>
          <p:nvSpPr>
            <p:cNvPr id="3" name="Rectangle 2"/>
            <p:cNvSpPr/>
            <p:nvPr/>
          </p:nvSpPr>
          <p:spPr>
            <a:xfrm>
              <a:off x="793019" y="687206"/>
              <a:ext cx="7833090" cy="5462743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5580" y="953628"/>
              <a:ext cx="2747967" cy="1433523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11240" y="1505119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4065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91058" y="2694649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8943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9024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03822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3984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13741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3903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68700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48862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3660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58781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786200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52164" y="1242128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352164" y="1735742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367554" y="3301550"/>
              <a:ext cx="691059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096637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364552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419921" y="1505119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419921" y="1931608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1199334" y="1713334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580784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477798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7168840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786756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2683770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374812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71826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338249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2235263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132277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823319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6720333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4029291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26305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617347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065854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6" name="Curved Connector 55"/>
          <p:cNvCxnSpPr>
            <a:stCxn id="3" idx="0"/>
            <a:endCxn id="55" idx="3"/>
          </p:cNvCxnSpPr>
          <p:nvPr/>
        </p:nvCxnSpPr>
        <p:spPr>
          <a:xfrm rot="16200000" flipV="1">
            <a:off x="3007358" y="217833"/>
            <a:ext cx="500230" cy="2030813"/>
          </a:xfrm>
          <a:prstGeom prst="curvedConnector2">
            <a:avLst/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itle 1"/>
          <p:cNvSpPr txBox="1">
            <a:spLocks/>
          </p:cNvSpPr>
          <p:nvPr/>
        </p:nvSpPr>
        <p:spPr>
          <a:xfrm>
            <a:off x="2453189" y="292069"/>
            <a:ext cx="6573844" cy="10594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ja-JP" altLang="en-US" sz="40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電気を通すつなぎ方</a:t>
            </a:r>
            <a:endParaRPr lang="en-US" altLang="ja-JP" sz="40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cxnSp>
        <p:nvCxnSpPr>
          <p:cNvPr id="58" name="Curved Connector 57"/>
          <p:cNvCxnSpPr>
            <a:endCxn id="69" idx="3"/>
          </p:cNvCxnSpPr>
          <p:nvPr/>
        </p:nvCxnSpPr>
        <p:spPr>
          <a:xfrm rot="5400000">
            <a:off x="932518" y="3582587"/>
            <a:ext cx="3737063" cy="307426"/>
          </a:xfrm>
          <a:prstGeom prst="curvedConnector4">
            <a:avLst>
              <a:gd name="adj1" fmla="val 20175"/>
              <a:gd name="adj2" fmla="val 737648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Parallelogram 68"/>
          <p:cNvSpPr/>
          <p:nvPr/>
        </p:nvSpPr>
        <p:spPr>
          <a:xfrm rot="4500000">
            <a:off x="2846201" y="4751321"/>
            <a:ext cx="1216152" cy="1589347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Parallelogram 69"/>
          <p:cNvSpPr/>
          <p:nvPr/>
        </p:nvSpPr>
        <p:spPr>
          <a:xfrm rot="19800000">
            <a:off x="4059209" y="4747145"/>
            <a:ext cx="1385975" cy="900727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Parallelogram 77"/>
          <p:cNvSpPr/>
          <p:nvPr/>
        </p:nvSpPr>
        <p:spPr>
          <a:xfrm rot="4500000">
            <a:off x="2743072" y="5207572"/>
            <a:ext cx="571923" cy="747426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Parallelogram 78"/>
          <p:cNvSpPr/>
          <p:nvPr/>
        </p:nvSpPr>
        <p:spPr>
          <a:xfrm rot="19800000">
            <a:off x="4647534" y="4782865"/>
            <a:ext cx="680770" cy="442424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Curved Connector 79"/>
          <p:cNvCxnSpPr>
            <a:endCxn id="79" idx="2"/>
          </p:cNvCxnSpPr>
          <p:nvPr/>
        </p:nvCxnSpPr>
        <p:spPr>
          <a:xfrm rot="16200000" flipH="1">
            <a:off x="4421427" y="4048156"/>
            <a:ext cx="1562992" cy="63768"/>
          </a:xfrm>
          <a:prstGeom prst="curvedConnector4">
            <a:avLst>
              <a:gd name="adj1" fmla="val 34540"/>
              <a:gd name="adj2" fmla="val 2356301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Curved Down Arrow 84"/>
          <p:cNvSpPr/>
          <p:nvPr/>
        </p:nvSpPr>
        <p:spPr>
          <a:xfrm rot="19800000" flipH="1">
            <a:off x="3368103" y="4377518"/>
            <a:ext cx="1347038" cy="731520"/>
          </a:xfrm>
          <a:prstGeom prst="curvedDownArrow">
            <a:avLst>
              <a:gd name="adj1" fmla="val 31960"/>
              <a:gd name="adj2" fmla="val 87631"/>
              <a:gd name="adj3" fmla="val 4766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Rounded Rectangular Callout 86"/>
          <p:cNvSpPr/>
          <p:nvPr/>
        </p:nvSpPr>
        <p:spPr>
          <a:xfrm>
            <a:off x="890124" y="6101394"/>
            <a:ext cx="1612970" cy="576901"/>
          </a:xfrm>
          <a:prstGeom prst="wedgeRoundRectCallout">
            <a:avLst>
              <a:gd name="adj1" fmla="val 61276"/>
              <a:gd name="adj2" fmla="val -11502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>
                <a:latin typeface="Tsukushi A Round Gothic" charset="-128"/>
                <a:ea typeface="Tsukushi A Round Gothic" charset="-128"/>
                <a:cs typeface="Tsukushi A Round Gothic" charset="-128"/>
              </a:rPr>
              <a:t>アルミテープ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88" name="Rounded Rectangular Callout 87"/>
          <p:cNvSpPr/>
          <p:nvPr/>
        </p:nvSpPr>
        <p:spPr>
          <a:xfrm>
            <a:off x="5442951" y="5208343"/>
            <a:ext cx="1612970" cy="576901"/>
          </a:xfrm>
          <a:prstGeom prst="wedgeRoundRectCallout">
            <a:avLst>
              <a:gd name="adj1" fmla="val -65650"/>
              <a:gd name="adj2" fmla="val -9679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>
                <a:latin typeface="Tsukushi A Round Gothic" charset="-128"/>
                <a:ea typeface="Tsukushi A Round Gothic" charset="-128"/>
                <a:cs typeface="Tsukushi A Round Gothic" charset="-128"/>
              </a:rPr>
              <a:t>アルミテープ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9" name="Rounded Rectangular Callout 58"/>
          <p:cNvSpPr/>
          <p:nvPr/>
        </p:nvSpPr>
        <p:spPr>
          <a:xfrm>
            <a:off x="3009903" y="6101394"/>
            <a:ext cx="1612970" cy="576901"/>
          </a:xfrm>
          <a:prstGeom prst="wedgeRoundRectCallout">
            <a:avLst>
              <a:gd name="adj1" fmla="val 11672"/>
              <a:gd name="adj2" fmla="val -9026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工作用紙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234807" y="870594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「音のスイッチ」</a:t>
            </a:r>
            <a:endParaRPr lang="en-US" sz="36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490871" y="-237151"/>
            <a:ext cx="4829444" cy="1720506"/>
            <a:chOff x="-691904" y="-759998"/>
            <a:chExt cx="8477348" cy="3020087"/>
          </a:xfrm>
        </p:grpSpPr>
        <p:sp>
          <p:nvSpPr>
            <p:cNvPr id="65" name="Arc 64"/>
            <p:cNvSpPr/>
            <p:nvPr/>
          </p:nvSpPr>
          <p:spPr>
            <a:xfrm rot="526544">
              <a:off x="-500189" y="1160946"/>
              <a:ext cx="8285633" cy="758814"/>
            </a:xfrm>
            <a:prstGeom prst="arc">
              <a:avLst>
                <a:gd name="adj1" fmla="val 18935741"/>
                <a:gd name="adj2" fmla="val 9588"/>
              </a:avLst>
            </a:prstGeom>
            <a:ln w="317500">
              <a:solidFill>
                <a:srgbClr val="D81E00">
                  <a:alpha val="4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6" name="Curved Connector 65"/>
            <p:cNvCxnSpPr>
              <a:stCxn id="3" idx="0"/>
            </p:cNvCxnSpPr>
            <p:nvPr/>
          </p:nvCxnSpPr>
          <p:spPr>
            <a:xfrm rot="16200000" flipV="1">
              <a:off x="4322011" y="-1088028"/>
              <a:ext cx="1205931" cy="5490303"/>
            </a:xfrm>
            <a:prstGeom prst="curvedConnector2">
              <a:avLst/>
            </a:prstGeom>
            <a:ln w="76200">
              <a:solidFill>
                <a:srgbClr val="D8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Group 66"/>
            <p:cNvGrpSpPr/>
            <p:nvPr/>
          </p:nvGrpSpPr>
          <p:grpSpPr>
            <a:xfrm flipH="1">
              <a:off x="1050532" y="292069"/>
              <a:ext cx="2389549" cy="1166497"/>
              <a:chOff x="469385" y="99740"/>
              <a:chExt cx="3119016" cy="1522599"/>
            </a:xfrm>
          </p:grpSpPr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053167">
                <a:off x="469385" y="683604"/>
                <a:ext cx="938735" cy="938735"/>
              </a:xfrm>
              <a:prstGeom prst="rect">
                <a:avLst/>
              </a:prstGeom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>
              <a:blip r:embed="rId6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9800000">
                <a:off x="1980088" y="99740"/>
                <a:ext cx="1608313" cy="1505404"/>
              </a:xfrm>
              <a:prstGeom prst="rect">
                <a:avLst/>
              </a:prstGeom>
            </p:spPr>
          </p:pic>
        </p:grpSp>
        <p:sp>
          <p:nvSpPr>
            <p:cNvPr id="72" name="Arc 71"/>
            <p:cNvSpPr/>
            <p:nvPr/>
          </p:nvSpPr>
          <p:spPr>
            <a:xfrm rot="1627559" flipV="1">
              <a:off x="-691904" y="-759998"/>
              <a:ext cx="5171258" cy="1757537"/>
            </a:xfrm>
            <a:prstGeom prst="arc">
              <a:avLst>
                <a:gd name="adj1" fmla="val 18466150"/>
                <a:gd name="adj2" fmla="val 21422835"/>
              </a:avLst>
            </a:prstGeom>
            <a:ln w="76200">
              <a:solidFill>
                <a:srgbClr val="D8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4522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97500" y="173874"/>
            <a:ext cx="2333616" cy="1649939"/>
            <a:chOff x="2338598" y="724574"/>
            <a:chExt cx="5098311" cy="3604665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598" y="724574"/>
              <a:ext cx="5098311" cy="3604665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09"/>
            <a:stretch/>
          </p:blipFill>
          <p:spPr>
            <a:xfrm>
              <a:off x="2799844" y="1157595"/>
              <a:ext cx="4224043" cy="2669938"/>
            </a:xfrm>
            <a:prstGeom prst="rect">
              <a:avLst/>
            </a:prstGeom>
          </p:spPr>
        </p:pic>
      </p:grpSp>
      <p:cxnSp>
        <p:nvCxnSpPr>
          <p:cNvPr id="56" name="Curved Connector 55"/>
          <p:cNvCxnSpPr>
            <a:stCxn id="3" idx="0"/>
            <a:endCxn id="55" idx="3"/>
          </p:cNvCxnSpPr>
          <p:nvPr/>
        </p:nvCxnSpPr>
        <p:spPr>
          <a:xfrm rot="16200000" flipV="1">
            <a:off x="3007358" y="217833"/>
            <a:ext cx="500230" cy="2030813"/>
          </a:xfrm>
          <a:prstGeom prst="curvedConnector2">
            <a:avLst/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itle 1"/>
          <p:cNvSpPr txBox="1">
            <a:spLocks/>
          </p:cNvSpPr>
          <p:nvPr/>
        </p:nvSpPr>
        <p:spPr>
          <a:xfrm>
            <a:off x="2453189" y="292069"/>
            <a:ext cx="6573844" cy="10594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ja-JP" altLang="en-US" sz="40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電気を通すつなぎ方</a:t>
            </a:r>
            <a:endParaRPr lang="en-US" altLang="ja-JP" sz="40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234807" y="870594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「音のスイッチ」</a:t>
            </a:r>
            <a:endParaRPr lang="en-US" sz="36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490871" y="-237151"/>
            <a:ext cx="4829444" cy="1720506"/>
            <a:chOff x="-691904" y="-759998"/>
            <a:chExt cx="8477348" cy="3020087"/>
          </a:xfrm>
        </p:grpSpPr>
        <p:sp>
          <p:nvSpPr>
            <p:cNvPr id="65" name="Arc 64"/>
            <p:cNvSpPr/>
            <p:nvPr/>
          </p:nvSpPr>
          <p:spPr>
            <a:xfrm rot="526544">
              <a:off x="-500189" y="1160946"/>
              <a:ext cx="8285633" cy="758814"/>
            </a:xfrm>
            <a:prstGeom prst="arc">
              <a:avLst>
                <a:gd name="adj1" fmla="val 18935741"/>
                <a:gd name="adj2" fmla="val 191352"/>
              </a:avLst>
            </a:prstGeom>
            <a:ln w="317500">
              <a:solidFill>
                <a:srgbClr val="D81E00">
                  <a:alpha val="4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6" name="Curved Connector 65"/>
            <p:cNvCxnSpPr>
              <a:stCxn id="3" idx="0"/>
            </p:cNvCxnSpPr>
            <p:nvPr/>
          </p:nvCxnSpPr>
          <p:spPr>
            <a:xfrm rot="16200000" flipV="1">
              <a:off x="4322011" y="-1088028"/>
              <a:ext cx="1205931" cy="5490303"/>
            </a:xfrm>
            <a:prstGeom prst="curvedConnector2">
              <a:avLst/>
            </a:prstGeom>
            <a:ln w="76200">
              <a:solidFill>
                <a:srgbClr val="D8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Group 66"/>
            <p:cNvGrpSpPr/>
            <p:nvPr/>
          </p:nvGrpSpPr>
          <p:grpSpPr>
            <a:xfrm flipH="1">
              <a:off x="1050532" y="292069"/>
              <a:ext cx="2389549" cy="1166497"/>
              <a:chOff x="469385" y="99740"/>
              <a:chExt cx="3119016" cy="1522599"/>
            </a:xfrm>
          </p:grpSpPr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53167">
                <a:off x="469385" y="683604"/>
                <a:ext cx="938735" cy="938735"/>
              </a:xfrm>
              <a:prstGeom prst="rect">
                <a:avLst/>
              </a:prstGeom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9800000">
                <a:off x="1980088" y="99740"/>
                <a:ext cx="1608313" cy="1505404"/>
              </a:xfrm>
              <a:prstGeom prst="rect">
                <a:avLst/>
              </a:prstGeom>
            </p:spPr>
          </p:pic>
        </p:grpSp>
        <p:sp>
          <p:nvSpPr>
            <p:cNvPr id="72" name="Arc 71"/>
            <p:cNvSpPr/>
            <p:nvPr/>
          </p:nvSpPr>
          <p:spPr>
            <a:xfrm rot="1627559" flipV="1">
              <a:off x="-691904" y="-759998"/>
              <a:ext cx="5171258" cy="1757537"/>
            </a:xfrm>
            <a:prstGeom prst="arc">
              <a:avLst>
                <a:gd name="adj1" fmla="val 18466150"/>
                <a:gd name="adj2" fmla="val 21422835"/>
              </a:avLst>
            </a:prstGeom>
            <a:ln w="76200">
              <a:solidFill>
                <a:srgbClr val="D8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Can 7"/>
          <p:cNvSpPr/>
          <p:nvPr/>
        </p:nvSpPr>
        <p:spPr>
          <a:xfrm>
            <a:off x="982131" y="4861536"/>
            <a:ext cx="1208314" cy="1077686"/>
          </a:xfrm>
          <a:prstGeom prst="can">
            <a:avLst/>
          </a:prstGeom>
          <a:scene3d>
            <a:camera prst="orthographicFront"/>
            <a:lightRig rig="chilly" dir="t"/>
          </a:scene3d>
          <a:sp3d prstMaterial="plastic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Can 72"/>
          <p:cNvSpPr/>
          <p:nvPr/>
        </p:nvSpPr>
        <p:spPr>
          <a:xfrm>
            <a:off x="5544455" y="4861536"/>
            <a:ext cx="1208314" cy="1077686"/>
          </a:xfrm>
          <a:prstGeom prst="can">
            <a:avLst/>
          </a:prstGeom>
          <a:scene3d>
            <a:camera prst="orthographicFront"/>
            <a:lightRig rig="chilly" dir="t"/>
          </a:scene3d>
          <a:sp3d prstMaterial="plastic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ounded Rectangular Callout 87"/>
          <p:cNvSpPr/>
          <p:nvPr/>
        </p:nvSpPr>
        <p:spPr>
          <a:xfrm>
            <a:off x="6752769" y="6016607"/>
            <a:ext cx="1612970" cy="576901"/>
          </a:xfrm>
          <a:prstGeom prst="wedgeRoundRectCallout">
            <a:avLst>
              <a:gd name="adj1" fmla="val -65650"/>
              <a:gd name="adj2" fmla="val -9679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アルミの</a:t>
            </a:r>
            <a:br>
              <a:rPr lang="en-US" altLang="ja-JP" b="1" dirty="0">
                <a:latin typeface="Tsukushi A Round Gothic" charset="-128"/>
                <a:ea typeface="Tsukushi A Round Gothic" charset="-128"/>
                <a:cs typeface="Tsukushi A Round Gothic" charset="-128"/>
              </a:rPr>
            </a:br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いれもの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2805647" y="1483355"/>
            <a:ext cx="2934464" cy="2046474"/>
            <a:chOff x="793019" y="687206"/>
            <a:chExt cx="7833090" cy="5462743"/>
          </a:xfrm>
        </p:grpSpPr>
        <p:sp>
          <p:nvSpPr>
            <p:cNvPr id="3" name="Rectangle 2"/>
            <p:cNvSpPr/>
            <p:nvPr/>
          </p:nvSpPr>
          <p:spPr>
            <a:xfrm>
              <a:off x="793019" y="687206"/>
              <a:ext cx="7833090" cy="5462743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35580" y="953628"/>
              <a:ext cx="2747967" cy="1433523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11240" y="1505119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4065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91058" y="2694649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8943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9024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03822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3984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13741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3903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68700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48862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3660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58781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786200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52164" y="1242128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352164" y="1735742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367554" y="3301550"/>
              <a:ext cx="691059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096637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364552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419921" y="1505119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419921" y="1931608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1199334" y="1713334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580784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477798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7168840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786756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2683770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374812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71826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338249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2235263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132277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823319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6720333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4029291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26305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617347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065854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8" name="Curved Connector 57"/>
          <p:cNvCxnSpPr>
            <a:endCxn id="8" idx="2"/>
          </p:cNvCxnSpPr>
          <p:nvPr/>
        </p:nvCxnSpPr>
        <p:spPr>
          <a:xfrm rot="5400000">
            <a:off x="202143" y="2647758"/>
            <a:ext cx="3532610" cy="1972633"/>
          </a:xfrm>
          <a:prstGeom prst="curvedConnector4">
            <a:avLst>
              <a:gd name="adj1" fmla="val 42373"/>
              <a:gd name="adj2" fmla="val 111589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urved Connector 79"/>
          <p:cNvCxnSpPr>
            <a:endCxn id="73" idx="4"/>
          </p:cNvCxnSpPr>
          <p:nvPr/>
        </p:nvCxnSpPr>
        <p:spPr>
          <a:xfrm rot="16200000" flipH="1">
            <a:off x="4910987" y="3558596"/>
            <a:ext cx="2101835" cy="1581730"/>
          </a:xfrm>
          <a:prstGeom prst="curvedConnector4">
            <a:avLst>
              <a:gd name="adj1" fmla="val 37182"/>
              <a:gd name="adj2" fmla="val 114453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7" b="100000" l="10000" r="94688">
                        <a14:foregroundMark x1="64688" y1="60694" x2="64688" y2="60694"/>
                        <a14:foregroundMark x1="59500" y1="47936" x2="59500" y2="47936"/>
                        <a14:foregroundMark x1="61438" y1="47655" x2="61438" y2="47655"/>
                        <a14:foregroundMark x1="66750" y1="51782" x2="66750" y2="51782"/>
                        <a14:foregroundMark x1="59313" y1="97280" x2="59313" y2="97280"/>
                      </a14:backgroundRemoval>
                    </a14:imgEffect>
                  </a14:imgLayer>
                </a14:imgProps>
              </a:ext>
            </a:extLst>
          </a:blip>
          <a:srcRect l="17571" r="11099"/>
          <a:stretch/>
        </p:blipFill>
        <p:spPr>
          <a:xfrm>
            <a:off x="1679795" y="2958108"/>
            <a:ext cx="4494150" cy="4197733"/>
          </a:xfrm>
          <a:prstGeom prst="rect">
            <a:avLst/>
          </a:prstGeom>
        </p:spPr>
      </p:pic>
      <p:sp>
        <p:nvSpPr>
          <p:cNvPr id="75" name="Rounded Rectangular Callout 74"/>
          <p:cNvSpPr/>
          <p:nvPr/>
        </p:nvSpPr>
        <p:spPr>
          <a:xfrm>
            <a:off x="1100970" y="6146127"/>
            <a:ext cx="1138488" cy="576901"/>
          </a:xfrm>
          <a:prstGeom prst="wedgeRoundRectCallout">
            <a:avLst>
              <a:gd name="adj1" fmla="val 37608"/>
              <a:gd name="adj2" fmla="val -11802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>
                <a:latin typeface="Tsukushi A Round Gothic" charset="-128"/>
                <a:ea typeface="Tsukushi A Round Gothic" charset="-128"/>
                <a:cs typeface="Tsukushi A Round Gothic" charset="-128"/>
              </a:rPr>
              <a:t>タッチ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76" name="Rounded Rectangular Callout 75"/>
          <p:cNvSpPr/>
          <p:nvPr/>
        </p:nvSpPr>
        <p:spPr>
          <a:xfrm>
            <a:off x="5404105" y="6102288"/>
            <a:ext cx="1138488" cy="576901"/>
          </a:xfrm>
          <a:prstGeom prst="wedgeRoundRectCallout">
            <a:avLst>
              <a:gd name="adj1" fmla="val -30518"/>
              <a:gd name="adj2" fmla="val -11943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>
                <a:latin typeface="Tsukushi A Round Gothic" charset="-128"/>
                <a:ea typeface="Tsukushi A Round Gothic" charset="-128"/>
                <a:cs typeface="Tsukushi A Round Gothic" charset="-128"/>
              </a:rPr>
              <a:t>タッチ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1544786" y="696542"/>
            <a:ext cx="248911" cy="24891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19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3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0 0 C -0.02829 0.00417 -0.00538 0.00116 -0.06875 0.00116 L -0.06875 0.00116 C -0.06614 0.00324 -0.06354 0.00533 -0.06076 0.00718 C -0.05989 0.00764 -0.05885 0.00787 -0.05816 0.00834 C -0.04913 0.01436 -0.06284 0.00695 -0.05191 0.0132 C -0.05104 0.01366 -0.05 0.01366 -0.04913 0.01436 C -0.04045 0.02084 -0.04722 0.01783 -0.04027 0.02014 C -0.03941 0.02107 -0.03854 0.02199 -0.0375 0.02269 C -0.0368 0.02315 -0.03576 0.02338 -0.03489 0.02385 C -0.0335 0.02431 -0.03003 0.02524 -0.02864 0.02616 C -0.0276 0.02686 -0.02691 0.02801 -0.02586 0.02848 C -0.0243 0.02963 -0.02239 0.0301 -0.02066 0.03102 L -0.01788 0.03218 C -0.01701 0.03287 -0.01614 0.03403 -0.01527 0.03449 C -0.01354 0.03565 -0.00989 0.03681 -0.00989 0.03681 C -0.00902 0.03774 -0.00816 0.03866 -0.00711 0.03936 C -0.0052 0.04051 -0.00191 0.04121 0 0.04167 C 0.00799 0.04399 -0.00034 0.04167 0.00625 0.04399 C 0.01719 0.04815 0.0099 0.04491 0.01598 0.04769 C 0.025 0.04723 0.03386 0.04723 0.04289 0.04653 C 0.04428 0.0463 0.04584 0.04561 0.04723 0.04514 C 0.05348 0.04329 0.04827 0.04491 0.05348 0.04283 C 0.06303 0.03936 0.04966 0.04491 0.0625 0.03936 L 0.07049 0.03565 C 0.07136 0.03542 0.07257 0.03542 0.07309 0.03449 L 0.075 0.03218 L 0.075 0.03218 C 0.08421 0.03264 0.09341 0.03264 0.10261 0.03334 C 0.10608 0.03357 0.10695 0.03473 0.10973 0.03565 C 0.11355 0.03727 0.11372 0.03681 0.11789 0.0382 C 0.12257 0.03959 0.12049 0.03936 0.12587 0.04051 C 0.12796 0.04098 0.13004 0.04144 0.13212 0.04167 C 0.14375 0.04237 0.15521 0.04237 0.16684 0.04283 L 0.17396 0.04399 C 0.18351 0.04537 0.18073 0.04468 0.18837 0.04653 C 0.1908 0.04699 0.19393 0.04792 0.19636 0.04885 C 0.19723 0.04908 0.19809 0.04977 0.19914 0.05 C 0.20469 0.05186 0.204 0.0507 0.21059 0.05348 C 0.21146 0.05394 0.2125 0.0544 0.21337 0.05487 C 0.21563 0.05556 0.21823 0.05602 0.22049 0.05718 C 0.22136 0.05764 0.22223 0.05811 0.22309 0.05834 C 0.22466 0.0588 0.22622 0.05903 0.22761 0.05949 C 0.22952 0.06019 0.23125 0.06112 0.23299 0.06181 L 0.23559 0.0632 C 0.23646 0.06343 0.2375 0.06389 0.23837 0.06436 C 0.23959 0.06459 0.2408 0.06505 0.24184 0.06551 C 0.24341 0.06621 0.2448 0.06713 0.24636 0.06783 C 0.24757 0.06829 0.24879 0.06852 0.25 0.06899 C 0.25087 0.06945 0.25174 0.06991 0.25261 0.07014 C 0.25556 0.07107 0.25868 0.07107 0.26164 0.07269 C 0.26285 0.07338 0.26684 0.07547 0.26875 0.07616 L 0.27587 0.07848 C 0.27674 0.07987 0.27778 0.08079 0.27848 0.08218 C 0.28473 0.09213 0.27518 0.07894 0.28299 0.08936 L 0.28473 0.09653 L 0.28559 0.1 C 0.28542 0.10209 0.28473 0.10394 0.28473 0.10602 C 0.28473 0.11158 0.2875 0.10787 0.28473 0.11436 C 0.28368 0.11667 0.28108 0.11875 0.27934 0.12014 C 0.27813 0.12524 0.27674 0.13056 0.27674 0.13565 L 0.27674 0.13797 L 0.27674 0.13797 C 0.2349 0.13866 0.20226 0.12963 0.16598 0.14167 C 0.15955 0.14746 0.16771 0.14028 0.15973 0.1463 C 0.15487 0.15 0.15938 0.14769 0.15434 0.15 L 0.15174 0.16065 L 0.15087 0.16436 L 0.15 0.16783 C 0.14966 0.17848 0.14966 0.18936 0.14914 0.2 C 0.14896 0.20348 0.1474 0.20417 0.14636 0.20718 C 0.14601 0.20834 0.14584 0.20949 0.14549 0.21065 C 0.14497 0.21204 0.1441 0.21297 0.14375 0.21436 C 0.14323 0.21528 0.14323 0.21667 0.14289 0.21783 C 0.1415 0.22199 0.14098 0.22246 0.13924 0.22616 C 0.13889 0.22732 0.13872 0.22871 0.13837 0.22963 C 0.13785 0.23102 0.13698 0.23195 0.13664 0.23334 C 0.13247 0.24838 0.13698 0.2382 0.13299 0.2463 L 0.13125 0.25348 C 0.13091 0.25463 0.13091 0.25602 0.13039 0.25718 C 0.12969 0.25834 0.129 0.25926 0.12848 0.26065 C 0.12709 0.26459 0.12674 0.26899 0.125 0.27246 C 0.12431 0.27385 0.12362 0.27477 0.12309 0.27616 C 0.12188 0.2801 0.12136 0.28449 0.11962 0.28797 C 0.11893 0.28912 0.11823 0.29028 0.11789 0.29167 C 0.11737 0.29283 0.11737 0.29399 0.11684 0.29514 C 0.1158 0.29815 0.11493 0.29885 0.11337 0.30116 L 0.11337 0.30116 C 0.11146 0.3044 0.10973 0.30741 0.10799 0.31065 C 0.1073 0.31181 0.10695 0.31343 0.10625 0.31412 C 0.10539 0.31505 0.10434 0.31505 0.10348 0.31551 C 0.09862 0.32408 0.1033 0.31667 0.09723 0.32385 C 0.09601 0.32524 0.09497 0.32709 0.09375 0.32848 C 0.09289 0.3294 0.09184 0.32987 0.09098 0.33079 C 0.08976 0.33241 0.08872 0.33426 0.0875 0.33565 C 0.08664 0.33658 0.08559 0.33704 0.08473 0.33797 C 0.08386 0.33912 0.08299 0.34051 0.08212 0.34167 C 0.08125 0.3426 0.08021 0.34306 0.07934 0.34399 C 0.07848 0.34514 0.07778 0.34653 0.07674 0.34746 C 0.075 0.34931 0.07136 0.35232 0.07136 0.35232 C 0.07084 0.35348 0.07032 0.35487 0.06962 0.35579 C 0.06858 0.35718 0.06719 0.35811 0.06598 0.35949 C 0.06511 0.36065 0.06424 0.36204 0.06337 0.36297 C 0.0625 0.36389 0.06146 0.36459 0.06059 0.36551 C 0.05226 0.37477 0.06615 0.36181 0.05261 0.37385 C 0.05174 0.37454 0.05105 0.3757 0.05 0.37616 L 0.04462 0.37848 C 0.04375 0.37894 0.04289 0.37963 0.04184 0.37963 C 0.01962 0.38241 0.03542 0.38079 -0.00538 0.38195 C -0.00659 0.38241 -0.00781 0.38264 -0.00902 0.38334 C -0.00989 0.3838 -0.01076 0.38496 -0.01163 0.38565 C -0.0125 0.38612 -0.01354 0.38635 -0.01441 0.38681 C -0.01527 0.3875 -0.01614 0.38866 -0.01701 0.38912 C -0.01788 0.38982 -0.01875 0.39005 -0.01961 0.39028 C -0.021 0.39098 -0.02447 0.3919 -0.02586 0.39283 C -0.02691 0.39352 -0.0276 0.39468 -0.02864 0.39514 C -0.03038 0.39607 -0.03246 0.39607 -0.03402 0.39746 C -0.03489 0.39838 -0.03576 0.39931 -0.03663 0.4 C -0.03836 0.40093 -0.04027 0.40139 -0.04201 0.40232 C -0.04288 0.40278 -0.04392 0.40301 -0.04461 0.40348 C -0.04583 0.40417 -0.04704 0.4051 -0.04826 0.40579 C -0.04913 0.40625 -0.05017 0.40649 -0.05086 0.40695 C -0.05225 0.40764 -0.05329 0.4088 -0.05451 0.40949 C -0.05625 0.41042 -0.05816 0.41112 -0.05989 0.41181 C -0.06302 0.4132 -0.06197 0.41204 -0.06336 0.41412 L -0.06336 0.41412 C -0.06545 0.41783 -0.06753 0.42153 -0.06961 0.425 C -0.07135 0.42755 -0.07395 0.42894 -0.075 0.43195 C -0.07569 0.43357 -0.07604 0.43542 -0.07691 0.43681 C -0.0842 0.45047 -0.07447 0.42894 -0.08211 0.44514 C -0.08298 0.44653 -0.08316 0.44838 -0.08402 0.45 C -0.08472 0.45116 -0.08593 0.45209 -0.08663 0.45348 C -0.08767 0.45533 -0.08836 0.45764 -0.08941 0.45949 C -0.0901 0.46088 -0.09114 0.46181 -0.09201 0.46297 C -0.0927 0.46412 -0.09322 0.46551 -0.09375 0.46667 C -0.09496 0.46852 -0.09618 0.47037 -0.09739 0.47246 C -0.0993 0.47593 -0.10191 0.48241 -0.10277 0.48565 L -0.10451 0.49283 L -0.10538 0.4963 C -0.10572 0.49862 -0.1059 0.50116 -0.10625 0.50348 C -0.10659 0.50463 -0.10711 0.50579 -0.10711 0.50695 C -0.10711 0.52199 -0.10677 0.53727 -0.10625 0.55232 C -0.10625 0.55649 -0.1052 0.55741 -0.10364 0.56065 C -0.10295 0.56297 -0.10295 0.56574 -0.10191 0.56783 C -0.09947 0.57199 -0.09704 0.57593 -0.09566 0.58079 C -0.09496 0.58311 -0.09444 0.58565 -0.09375 0.58797 C -0.09305 0.59098 -0.09253 0.59306 -0.09201 0.5963 C -0.09166 0.59908 -0.09149 0.60186 -0.09114 0.60463 C -0.09079 0.61505 -0.09079 0.62524 -0.09027 0.63565 C -0.0901 0.63797 -0.08888 0.64144 -0.08836 0.64399 C -0.08767 0.64723 -0.08784 0.64977 -0.08576 0.65232 C -0.0842 0.65417 -0.08194 0.65487 -0.08038 0.65695 C -0.07951 0.65811 -0.07882 0.65973 -0.07777 0.66065 C -0.07691 0.66135 -0.07586 0.66135 -0.075 0.66181 C -0.07361 0.6625 -0.07204 0.66343 -0.07066 0.66412 C -0.02829 0.6625 -0.04913 0.66297 -0.00816 0.66297 L -0.00816 0.66297 L 0.03386 0.66528 C 0.03473 0.66528 0.03559 0.66621 0.03664 0.66644 C 0.03907 0.66737 0.04393 0.66829 0.04636 0.66899 C 0.04792 0.66968 0.04931 0.67061 0.05087 0.6713 C 0.05261 0.67199 0.05434 0.67199 0.05625 0.67246 C 0.05851 0.67315 0.06094 0.67408 0.06337 0.67477 L 0.06684 0.67593 C 0.06806 0.67639 0.06928 0.67662 0.07049 0.67732 C 0.07136 0.67755 0.07223 0.67824 0.07309 0.67848 C 0.07518 0.67894 0.07726 0.67917 0.07934 0.67963 C 0.08299 0.68033 0.0875 0.68079 0.09098 0.68195 C 0.09289 0.68264 0.09636 0.68426 0.09636 0.68426 C 0.09723 0.68565 0.09809 0.68681 0.09914 0.68797 C 0.10296 0.69213 0.10087 0.6882 0.10434 0.69399 C 0.10504 0.69491 0.10539 0.69653 0.10625 0.69746 C 0.10678 0.69815 0.11216 0.69977 0.1125 0.69977 C 0.11546 0.70116 0.11841 0.70324 0.12136 0.70463 C 0.12223 0.7051 0.12327 0.70533 0.12414 0.70579 C 0.125 0.70649 0.12587 0.70741 0.12674 0.70811 C 0.15573 0.70718 0.16198 0.72084 0.15799 0.70232 C 0.15764 0.70093 0.1573 0.69977 0.15712 0.69862 C 0.1573 0.68565 0.15747 0.67246 0.15799 0.65926 C 0.15799 0.65811 0.15868 0.65695 0.15886 0.65579 C 0.16007 0.65024 0.15973 0.65024 0.16059 0.64399 C 0.16094 0.6419 0.16025 0.63889 0.16146 0.63797 C 0.16476 0.63588 0.16875 0.63727 0.17223 0.63681 C 0.17414 0.63658 0.17587 0.63588 0.17761 0.63565 C 0.17969 0.63519 0.18178 0.63473 0.18386 0.63426 C 0.20174 0.62639 0.18073 0.63519 0.21059 0.62616 C 0.23351 0.61899 0.21129 0.62547 0.23299 0.62014 C 0.23421 0.61968 0.23525 0.61922 0.23664 0.61899 C 0.23976 0.61829 0.24306 0.61806 0.24636 0.61783 C 0.26389 0.61806 0.28143 0.61783 0.29914 0.61899 C 0.30226 0.61899 0.31129 0.62107 0.31598 0.62246 C 0.31719 0.62292 0.31841 0.62338 0.31962 0.62362 C 0.32535 0.62524 0.32362 0.62431 0.32848 0.62616 C 0.32934 0.62639 0.33039 0.62662 0.33125 0.62732 C 0.33212 0.62778 0.33299 0.62871 0.33386 0.62963 C 0.33872 0.63426 0.3375 0.63334 0.34289 0.64028 L 0.34549 0.64399 C 0.34636 0.64514 0.3474 0.64607 0.34809 0.64746 C 0.34879 0.64862 0.34931 0.65 0.35 0.65093 C 0.35243 0.6551 0.35382 0.65556 0.35712 0.65926 C 0.35868 0.66135 0.36007 0.66343 0.36164 0.66528 C 0.3625 0.66852 0.36285 0.67199 0.36424 0.67477 C 0.36476 0.67616 0.36632 0.67593 0.36684 0.67732 C 0.36771 0.67894 0.36737 0.68125 0.36789 0.68311 C 0.36823 0.68496 0.36893 0.68635 0.36962 0.68797 C 0.36875 0.68843 0.36771 0.68843 0.36684 0.68912 C 0.3632 0.69306 0.36667 0.6926 0.36424 0.6926 L 0.36424 0.6926 C 0.36389 0.70255 0.36389 0.7125 0.36337 0.72246 C 0.3632 0.72362 0.36268 0.72477 0.3625 0.72593 C 0.36198 0.72871 0.36181 0.73149 0.36164 0.73426 C 0.36181 0.73797 0.36164 0.74167 0.3625 0.74514 C 0.36285 0.74676 0.36806 0.75162 0.36875 0.75232 C 0.37344 0.75093 0.3783 0.75047 0.38299 0.74862 C 0.38421 0.74815 0.38473 0.74607 0.38559 0.74514 C 0.38681 0.74375 0.38785 0.74237 0.38924 0.74144 C 0.39532 0.73704 0.39584 0.74121 0.40261 0.73195 L 0.40799 0.72477 C 0.40886 0.72362 0.4099 0.72269 0.41059 0.7213 C 0.41493 0.71274 0.41268 0.71621 0.41684 0.71065 C 0.41841 0.7044 0.41684 0.70903 0.42049 0.70348 C 0.42153 0.70186 0.42223 0.70024 0.42309 0.69862 C 0.42379 0.69746 0.42414 0.69607 0.425 0.69514 C 0.42657 0.69329 0.42882 0.69237 0.43021 0.69028 C 0.43125 0.68912 0.43195 0.68774 0.43299 0.68681 C 0.43386 0.68588 0.43473 0.68519 0.43559 0.68426 C 0.43681 0.68311 0.43803 0.68195 0.43924 0.68079 C 0.44011 0.67987 0.44115 0.6794 0.44184 0.67848 C 0.44289 0.67732 0.44358 0.67593 0.44462 0.67477 C 0.44549 0.67385 0.44653 0.67338 0.44723 0.67246 C 0.44914 0.67014 0.45053 0.66713 0.45261 0.66528 C 0.45921 0.65949 0.45087 0.66667 0.45886 0.66065 C 0.46372 0.65695 0.45938 0.65926 0.46424 0.65695 C 0.47309 0.65741 0.48212 0.65741 0.49098 0.65811 C 0.49202 0.65834 0.49271 0.65903 0.49375 0.65926 C 0.49671 0.66019 0.49966 0.66088 0.50261 0.66181 C 0.50417 0.66204 0.50556 0.66227 0.50712 0.66297 C 0.50973 0.66412 0.51233 0.66598 0.51511 0.66644 C 0.51875 0.66737 0.52066 0.6676 0.52396 0.66899 C 0.53872 0.67477 0.52101 0.66806 0.53386 0.67362 C 0.53507 0.67408 0.53629 0.67431 0.5375 0.67477 C 0.53924 0.67547 0.54098 0.67686 0.54289 0.67732 L 0.54914 0.67848 C 0.55348 0.67801 0.55799 0.67848 0.5625 0.67732 C 0.56389 0.67686 0.56493 0.675 0.56598 0.67362 C 0.56875 0.67061 0.56858 0.67014 0.57049 0.66644 C 0.57101 0.66042 0.57118 0.65348 0.57223 0.64746 C 0.5724 0.6463 0.57292 0.64514 0.57309 0.64399 C 0.57344 0.64237 0.57379 0.64074 0.57414 0.63912 C 0.57431 0.63797 0.57466 0.63681 0.575 0.63565 L 0.57674 0.62616 C 0.57709 0.62338 0.57726 0.62037 0.57761 0.61783 C 0.57778 0.61644 0.57848 0.61528 0.57848 0.61412 C 0.57934 0.59746 0.58039 0.56412 0.58039 0.56412 C 0.58004 0.55394 0.57987 0.54352 0.57934 0.53311 C 0.57934 0.53195 0.579 0.53079 0.57848 0.52963 C 0.57743 0.52709 0.57691 0.52338 0.575 0.52246 C 0.57414 0.52199 0.57309 0.52176 0.57223 0.5213 C 0.57084 0.52061 0.56928 0.51945 0.56789 0.51899 C 0.56598 0.51829 0.56424 0.51806 0.5625 0.51783 C 0.56059 0.5169 0.55886 0.51621 0.55712 0.51528 C 0.55591 0.51459 0.55469 0.51366 0.55348 0.51297 C 0.55243 0.5125 0.55105 0.51227 0.55 0.51181 C 0.54896 0.51135 0.54827 0.51088 0.54723 0.51065 C 0.54497 0.50996 0.54254 0.50996 0.54011 0.50949 C 0.53855 0.50903 0.53716 0.50857 0.53559 0.50811 C 0.53386 0.50787 0.53212 0.50741 0.53039 0.50695 C 0.525 0.50602 0.5224 0.50556 0.51684 0.50463 C 0.51598 0.50417 0.51511 0.50371 0.51424 0.50348 C 0.51164 0.50278 0.50886 0.50324 0.50625 0.50232 C 0.50521 0.50186 0.50434 0.5007 0.50348 0.49977 C 0.50226 0.49885 0.5 0.4963 0.5 0.4963 L 0.41875 0.44283 C 0.41719 0.43959 0.41563 0.43658 0.41424 0.43334 C 0.41025 0.42431 0.41511 0.43241 0.40886 0.42014 C 0.40782 0.41806 0.40625 0.41644 0.40539 0.41412 C 0.40452 0.41227 0.40417 0.41019 0.40348 0.40834 C 0.40296 0.40695 0.40226 0.40602 0.40174 0.40463 C 0.40018 0.4007 0.39723 0.39283 0.39723 0.39283 C 0.39549 0.38079 0.39757 0.39213 0.39184 0.375 C 0.39115 0.37269 0.3908 0.37014 0.39011 0.36783 C 0.38959 0.36574 0.38889 0.36389 0.38837 0.36181 C 0.38803 0.36019 0.38785 0.35857 0.3875 0.35718 C 0.38716 0.35579 0.38681 0.35463 0.38664 0.35348 C 0.38594 0.35024 0.38594 0.34607 0.38473 0.34283 C 0.38455 0.34237 0.38473 0.34352 0.38473 0.34399 L 0.38473 0.34399 C 0.38351 0.30348 0.38629 0.32801 0.38039 0.30116 C 0.3783 0.2919 0.38091 0.29815 0.37761 0.29167 C 0.37726 0.28959 0.37709 0.28774 0.37674 0.28565 C 0.37605 0.28241 0.37379 0.2757 0.37309 0.27385 C 0.37205 0.27061 0.37084 0.26737 0.36962 0.26412 C 0.36893 0.26274 0.36823 0.26112 0.36789 0.25949 C 0.36667 0.25463 0.36563 0.24977 0.36424 0.24514 C 0.36355 0.24329 0.3632 0.24121 0.3625 0.23936 C 0.36164 0.2375 0.36059 0.23612 0.35973 0.23449 C 0.35921 0.23334 0.35851 0.23218 0.35799 0.23102 C 0.35608 0.22315 0.35868 0.23172 0.35261 0.22269 C 0.35139 0.22084 0.35105 0.21852 0.35 0.21667 C 0.34862 0.21412 0.34705 0.21181 0.34549 0.20949 C 0.34462 0.20834 0.34358 0.20718 0.34289 0.20602 C 0.3415 0.20371 0.33924 0.19885 0.33924 0.19885 C 0.33681 0.18936 0.34046 0.20186 0.33559 0.19167 C 0.33473 0.18982 0.33455 0.1875 0.33386 0.18565 C 0.33247 0.18241 0.33056 0.17963 0.32934 0.17616 C 0.32761 0.17107 0.32657 0.16574 0.325 0.16065 C 0.32448 0.15903 0.32379 0.15741 0.32309 0.15602 C 0.32118 0.14491 0.32275 0.14908 0.31962 0.14283 C 0.31754 0.13334 0.31789 0.1338 0.31424 0.12385 C 0.31285 0.12014 0.31112 0.11667 0.30973 0.1132 C 0.30868 0.11019 0.30695 0.10487 0.30625 0.10116 C 0.30591 0.09954 0.30573 0.09792 0.30539 0.09653 C 0.30487 0.09514 0.30417 0.09399 0.30348 0.09283 C 0.3033 0.09121 0.30313 0.08959 0.30261 0.0882 C 0.30209 0.08658 0.29844 0.08033 0.29809 0.07987 C 0.29584 0.07524 0.2974 0.07686 0.29462 0.075 L 0.29462 0.075 C 0.28889 0.07454 0.28316 0.075 0.27761 0.07385 C 0.27518 0.07338 0.27292 0.0713 0.27049 0.07014 C 0.26962 0.06991 0.26875 0.06945 0.26789 0.06899 C 0.26094 0.06621 0.25712 0.06551 0.25 0.06065 C 0.24809 0.05949 0.24636 0.05834 0.24462 0.05718 C 0.24375 0.05672 0.24271 0.05649 0.24184 0.05602 C 0.24063 0.05533 0.23959 0.05417 0.23837 0.05348 C 0.23299 0.05047 0.2382 0.0551 0.23039 0.04885 C 0.22066 0.04121 0.2316 0.04862 0.22414 0.04283 C 0.22292 0.0419 0.22153 0.04144 0.22049 0.04051 C 0.21893 0.03912 0.21754 0.03727 0.21598 0.03565 C 0.21511 0.03496 0.21424 0.03426 0.21337 0.03334 C 0.21112 0.03102 0.20938 0.02824 0.20712 0.02616 C 0.20625 0.02547 0.20521 0.0257 0.20434 0.025 C 0.20226 0.02338 0.19827 0.01899 0.19549 0.01783 C 0.19254 0.01667 0.18959 0.01621 0.18664 0.01551 C 0.18212 0.01436 0.17518 0.01227 0.17136 0.01181 C 0.16476 0.01112 0.15816 0.01088 0.15174 0.00949 L 0.14636 0.00834 C 0.1448 0.00787 0.14341 0.00741 0.14184 0.00718 C 0.13976 0.00672 0.13768 0.00649 0.13559 0.00602 C 0.13438 0.00579 0.13334 0.0051 0.13212 0.00487 C 0.1257 0.00324 0.12483 0.00371 0.11789 0.00232 C 0.11632 0.00209 0.11476 0.00139 0.11337 0.00116 C 0.11059 0.0007 0.10799 0.00047 0.10539 0 C 0.10382 -0.00069 0.10243 -0.00162 0.10087 -0.00231 C 0.09792 -0.0037 0.09254 -0.00463 0.09011 -0.00463 L -0.00711 -0.00463 L 0.00625 -0.00463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9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97500" y="173874"/>
            <a:ext cx="2333616" cy="1649939"/>
            <a:chOff x="2338598" y="724574"/>
            <a:chExt cx="5098311" cy="3604665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598" y="724574"/>
              <a:ext cx="5098311" cy="3604665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09"/>
            <a:stretch/>
          </p:blipFill>
          <p:spPr>
            <a:xfrm>
              <a:off x="2799844" y="1157595"/>
              <a:ext cx="4224043" cy="2669938"/>
            </a:xfrm>
            <a:prstGeom prst="rect">
              <a:avLst/>
            </a:prstGeom>
          </p:spPr>
        </p:pic>
      </p:grpSp>
      <p:grpSp>
        <p:nvGrpSpPr>
          <p:cNvPr id="52" name="Group 51"/>
          <p:cNvGrpSpPr/>
          <p:nvPr/>
        </p:nvGrpSpPr>
        <p:grpSpPr>
          <a:xfrm>
            <a:off x="2805647" y="1483355"/>
            <a:ext cx="2934464" cy="2046474"/>
            <a:chOff x="793019" y="687206"/>
            <a:chExt cx="7833090" cy="5462743"/>
          </a:xfrm>
        </p:grpSpPr>
        <p:sp>
          <p:nvSpPr>
            <p:cNvPr id="3" name="Rectangle 2"/>
            <p:cNvSpPr/>
            <p:nvPr/>
          </p:nvSpPr>
          <p:spPr>
            <a:xfrm>
              <a:off x="793019" y="687206"/>
              <a:ext cx="7833090" cy="5462743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5580" y="953628"/>
              <a:ext cx="2747967" cy="1433523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11240" y="1505119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4065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91058" y="2694649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8943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9024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03822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3984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13741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3903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68700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48862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3660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58781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786200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52164" y="1242128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352164" y="1735742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367554" y="3301550"/>
              <a:ext cx="691059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096637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364552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419921" y="1505119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419921" y="1931608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1199334" y="1713334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580784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477798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7168840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786756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2683770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374812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71826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338249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2235263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132277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823319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6720333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4029291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26305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617347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065854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6" name="Curved Connector 55"/>
          <p:cNvCxnSpPr>
            <a:stCxn id="3" idx="0"/>
            <a:endCxn id="55" idx="3"/>
          </p:cNvCxnSpPr>
          <p:nvPr/>
        </p:nvCxnSpPr>
        <p:spPr>
          <a:xfrm rot="16200000" flipV="1">
            <a:off x="3007358" y="217833"/>
            <a:ext cx="500230" cy="2030813"/>
          </a:xfrm>
          <a:prstGeom prst="curvedConnector2">
            <a:avLst/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itle 1"/>
          <p:cNvSpPr txBox="1">
            <a:spLocks/>
          </p:cNvSpPr>
          <p:nvPr/>
        </p:nvSpPr>
        <p:spPr>
          <a:xfrm>
            <a:off x="2453189" y="292069"/>
            <a:ext cx="6573844" cy="10594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ja-JP" altLang="en-US" sz="4000" b="1">
                <a:latin typeface="Tsukushi A Round Gothic" charset="-128"/>
                <a:ea typeface="Tsukushi A Round Gothic" charset="-128"/>
                <a:cs typeface="Tsukushi A Round Gothic" charset="-128"/>
              </a:rPr>
              <a:t>電気を通すつなぎ方</a:t>
            </a:r>
            <a:endParaRPr lang="en-US" altLang="ja-JP" sz="40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90" name="Arc 89"/>
          <p:cNvSpPr/>
          <p:nvPr/>
        </p:nvSpPr>
        <p:spPr>
          <a:xfrm rot="19300773">
            <a:off x="-30276" y="2219302"/>
            <a:ext cx="4376791" cy="2858648"/>
          </a:xfrm>
          <a:prstGeom prst="arc">
            <a:avLst>
              <a:gd name="adj1" fmla="val 10178017"/>
              <a:gd name="adj2" fmla="val 20052229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Arc 90"/>
          <p:cNvSpPr/>
          <p:nvPr/>
        </p:nvSpPr>
        <p:spPr>
          <a:xfrm rot="19800000">
            <a:off x="5394916" y="2888321"/>
            <a:ext cx="1946584" cy="2873348"/>
          </a:xfrm>
          <a:prstGeom prst="arc">
            <a:avLst>
              <a:gd name="adj1" fmla="val 15840760"/>
              <a:gd name="adj2" fmla="val 4363728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840575" y="4324995"/>
            <a:ext cx="6547453" cy="1982549"/>
          </a:xfrm>
          <a:prstGeom prst="ellipse">
            <a:avLst/>
          </a:prstGeom>
          <a:solidFill>
            <a:schemeClr val="bg1"/>
          </a:solidFill>
          <a:ln w="762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sukushi A Round Gothic" charset="-128"/>
                <a:ea typeface="Tsukushi A Round Gothic" charset="-128"/>
                <a:cs typeface="Tsukushi A Round Gothic" charset="-128"/>
              </a:rPr>
              <a:t>みんなでいろいろな</a:t>
            </a:r>
            <a:endParaRPr lang="en-US" altLang="ja-JP" sz="2800" b="1" dirty="0">
              <a:solidFill>
                <a:schemeClr val="tx1">
                  <a:lumMod val="85000"/>
                  <a:lumOff val="15000"/>
                </a:schemeClr>
              </a:solidFill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pPr algn="ctr"/>
            <a:r>
              <a:rPr lang="ja-JP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sukushi A Round Gothic" charset="-128"/>
                <a:ea typeface="Tsukushi A Round Gothic" charset="-128"/>
                <a:cs typeface="Tsukushi A Round Gothic" charset="-128"/>
              </a:rPr>
              <a:t>「音のスイッチ」考えよう</a:t>
            </a:r>
            <a:endParaRPr lang="en-US" altLang="ja-JP" sz="2800" b="1" dirty="0">
              <a:solidFill>
                <a:schemeClr val="tx1">
                  <a:lumMod val="85000"/>
                  <a:lumOff val="15000"/>
                </a:schemeClr>
              </a:solidFill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54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30275" y="173874"/>
            <a:ext cx="4286285" cy="2902701"/>
            <a:chOff x="-30276" y="173874"/>
            <a:chExt cx="9057309" cy="6133670"/>
          </a:xfrm>
        </p:grpSpPr>
        <p:grpSp>
          <p:nvGrpSpPr>
            <p:cNvPr id="53" name="Group 52"/>
            <p:cNvGrpSpPr/>
            <p:nvPr/>
          </p:nvGrpSpPr>
          <p:grpSpPr>
            <a:xfrm>
              <a:off x="97500" y="173874"/>
              <a:ext cx="2333616" cy="1649939"/>
              <a:chOff x="2338598" y="724574"/>
              <a:chExt cx="5098311" cy="3604665"/>
            </a:xfrm>
          </p:grpSpPr>
          <p:pic>
            <p:nvPicPr>
              <p:cNvPr id="54" name="Picture 5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8598" y="724574"/>
                <a:ext cx="5098311" cy="3604665"/>
              </a:xfrm>
              <a:prstGeom prst="rect">
                <a:avLst/>
              </a:prstGeom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609"/>
              <a:stretch/>
            </p:blipFill>
            <p:spPr>
              <a:xfrm>
                <a:off x="2799844" y="1157595"/>
                <a:ext cx="4224043" cy="2669938"/>
              </a:xfrm>
              <a:prstGeom prst="rect">
                <a:avLst/>
              </a:prstGeom>
            </p:spPr>
          </p:pic>
        </p:grpSp>
        <p:grpSp>
          <p:nvGrpSpPr>
            <p:cNvPr id="52" name="Group 51"/>
            <p:cNvGrpSpPr/>
            <p:nvPr/>
          </p:nvGrpSpPr>
          <p:grpSpPr>
            <a:xfrm>
              <a:off x="2805647" y="1483355"/>
              <a:ext cx="2934464" cy="2046474"/>
              <a:chOff x="793019" y="687206"/>
              <a:chExt cx="7833090" cy="5462743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793019" y="687206"/>
                <a:ext cx="7833090" cy="5462743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35580" y="953628"/>
                <a:ext cx="2747967" cy="1433523"/>
              </a:xfrm>
              <a:prstGeom prst="rect">
                <a:avLst/>
              </a:prstGeom>
            </p:spPr>
          </p:pic>
          <p:sp>
            <p:nvSpPr>
              <p:cNvPr id="5" name="Rounded Rectangle 4"/>
              <p:cNvSpPr/>
              <p:nvPr/>
            </p:nvSpPr>
            <p:spPr>
              <a:xfrm>
                <a:off x="2211240" y="1505119"/>
                <a:ext cx="79914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1740653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1191058" y="2694649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3389438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" name="Rounded Rectangle 10"/>
              <p:cNvSpPr/>
              <p:nvPr/>
            </p:nvSpPr>
            <p:spPr>
              <a:xfrm>
                <a:off x="2290248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" name="Rounded Rectangle 11"/>
              <p:cNvSpPr/>
              <p:nvPr/>
            </p:nvSpPr>
            <p:spPr>
              <a:xfrm>
                <a:off x="5038223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839843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6137413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>
                <a:off x="3939033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Rounded Rectangle 15"/>
              <p:cNvSpPr/>
              <p:nvPr/>
            </p:nvSpPr>
            <p:spPr>
              <a:xfrm>
                <a:off x="6687008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4488628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" name="Rounded Rectangle 17"/>
              <p:cNvSpPr/>
              <p:nvPr/>
            </p:nvSpPr>
            <p:spPr>
              <a:xfrm>
                <a:off x="7236603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>
                <a:off x="5587818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>
                <a:off x="7786200" y="2686556"/>
                <a:ext cx="39651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6352164" y="1242128"/>
                <a:ext cx="79914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>
                <a:off x="6352164" y="1735742"/>
                <a:ext cx="799140" cy="396510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cxnSp>
            <p:nvCxnSpPr>
              <p:cNvPr id="25" name="Straight Connector 24"/>
              <p:cNvCxnSpPr/>
              <p:nvPr/>
            </p:nvCxnSpPr>
            <p:spPr>
              <a:xfrm>
                <a:off x="1367554" y="3301550"/>
                <a:ext cx="691059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2096637" y="1290371"/>
                <a:ext cx="0" cy="84592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7364552" y="1290371"/>
                <a:ext cx="0" cy="84592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flipV="1">
                <a:off x="7419921" y="1505119"/>
                <a:ext cx="825936" cy="2389"/>
              </a:xfrm>
              <a:prstGeom prst="line">
                <a:avLst/>
              </a:prstGeom>
              <a:ln w="762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flipV="1">
                <a:off x="7419921" y="1931608"/>
                <a:ext cx="825936" cy="2389"/>
              </a:xfrm>
              <a:prstGeom prst="line">
                <a:avLst/>
              </a:prstGeom>
              <a:ln w="762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V="1">
                <a:off x="1199334" y="1713334"/>
                <a:ext cx="825936" cy="2389"/>
              </a:xfrm>
              <a:prstGeom prst="line">
                <a:avLst/>
              </a:prstGeom>
              <a:ln w="762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 flipH="1">
                <a:off x="3580784" y="3418576"/>
                <a:ext cx="29305" cy="2113986"/>
              </a:xfrm>
              <a:prstGeom prst="line">
                <a:avLst/>
              </a:prstGeom>
              <a:ln w="762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H="1">
                <a:off x="4477798" y="3418576"/>
                <a:ext cx="29305" cy="2113986"/>
              </a:xfrm>
              <a:prstGeom prst="line">
                <a:avLst/>
              </a:prstGeom>
              <a:ln w="762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H="1">
                <a:off x="7168840" y="3418576"/>
                <a:ext cx="29305" cy="2113986"/>
              </a:xfrm>
              <a:prstGeom prst="line">
                <a:avLst/>
              </a:prstGeom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H="1">
                <a:off x="1786756" y="3418576"/>
                <a:ext cx="29305" cy="2113986"/>
              </a:xfrm>
              <a:prstGeom prst="line">
                <a:avLst/>
              </a:prstGeom>
              <a:ln w="762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>
                <a:off x="2683770" y="3418576"/>
                <a:ext cx="29305" cy="2113986"/>
              </a:xfrm>
              <a:prstGeom prst="line">
                <a:avLst/>
              </a:prstGeom>
              <a:ln w="762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>
                <a:off x="5374812" y="3418576"/>
                <a:ext cx="29305" cy="2113986"/>
              </a:xfrm>
              <a:prstGeom prst="line">
                <a:avLst/>
              </a:prstGeom>
              <a:ln w="762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H="1">
                <a:off x="6271826" y="3418576"/>
                <a:ext cx="29305" cy="2113986"/>
              </a:xfrm>
              <a:prstGeom prst="line">
                <a:avLst/>
              </a:prstGeom>
              <a:ln w="762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1338249" y="3418576"/>
                <a:ext cx="29305" cy="1545887"/>
              </a:xfrm>
              <a:prstGeom prst="line">
                <a:avLst/>
              </a:prstGeom>
              <a:ln w="762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2235263" y="3418576"/>
                <a:ext cx="29305" cy="1545887"/>
              </a:xfrm>
              <a:prstGeom prst="line">
                <a:avLst/>
              </a:prstGeom>
              <a:ln w="762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flipH="1">
                <a:off x="3132277" y="3418576"/>
                <a:ext cx="29305" cy="1545887"/>
              </a:xfrm>
              <a:prstGeom prst="line">
                <a:avLst/>
              </a:prstGeom>
              <a:ln w="762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 flipH="1">
                <a:off x="5823319" y="3418576"/>
                <a:ext cx="29305" cy="1545887"/>
              </a:xfrm>
              <a:prstGeom prst="line">
                <a:avLst/>
              </a:prstGeom>
              <a:ln w="762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H="1">
                <a:off x="6720333" y="3418576"/>
                <a:ext cx="29305" cy="1545887"/>
              </a:xfrm>
              <a:prstGeom prst="line">
                <a:avLst/>
              </a:prstGeom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>
                <a:off x="4029291" y="3418576"/>
                <a:ext cx="29305" cy="1545887"/>
              </a:xfrm>
              <a:prstGeom prst="line">
                <a:avLst/>
              </a:prstGeom>
              <a:ln w="762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4926305" y="3418576"/>
                <a:ext cx="29305" cy="1545887"/>
              </a:xfrm>
              <a:prstGeom prst="line">
                <a:avLst/>
              </a:prstGeom>
              <a:ln w="762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7617347" y="3418576"/>
                <a:ext cx="29305" cy="1545887"/>
              </a:xfrm>
              <a:prstGeom prst="line">
                <a:avLst/>
              </a:prstGeom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H="1">
                <a:off x="8065854" y="3418576"/>
                <a:ext cx="29305" cy="2113986"/>
              </a:xfrm>
              <a:prstGeom prst="line">
                <a:avLst/>
              </a:prstGeom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56" name="Curved Connector 55"/>
            <p:cNvCxnSpPr>
              <a:stCxn id="3" idx="0"/>
              <a:endCxn id="55" idx="3"/>
            </p:cNvCxnSpPr>
            <p:nvPr/>
          </p:nvCxnSpPr>
          <p:spPr>
            <a:xfrm rot="16200000" flipV="1">
              <a:off x="3007358" y="217833"/>
              <a:ext cx="500230" cy="2030813"/>
            </a:xfrm>
            <a:prstGeom prst="curvedConnector2">
              <a:avLst/>
            </a:prstGeom>
            <a:ln w="76200">
              <a:solidFill>
                <a:srgbClr val="D8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itle 1"/>
            <p:cNvSpPr txBox="1">
              <a:spLocks/>
            </p:cNvSpPr>
            <p:nvPr/>
          </p:nvSpPr>
          <p:spPr>
            <a:xfrm>
              <a:off x="2453189" y="292069"/>
              <a:ext cx="6573844" cy="1059434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ja-JP" altLang="en-US" sz="2400" b="1" dirty="0">
                  <a:latin typeface="Tsukushi A Round Gothic" charset="-128"/>
                  <a:ea typeface="Tsukushi A Round Gothic" charset="-128"/>
                  <a:cs typeface="Tsukushi A Round Gothic" charset="-128"/>
                </a:rPr>
                <a:t>電気を通すつなぎ方</a:t>
              </a:r>
              <a:endParaRPr lang="en-US" altLang="ja-JP" sz="2400" b="1" dirty="0">
                <a:latin typeface="Tsukushi A Round Gothic" charset="-128"/>
                <a:ea typeface="Tsukushi A Round Gothic" charset="-128"/>
                <a:cs typeface="Tsukushi A Round Gothic" charset="-128"/>
              </a:endParaRPr>
            </a:p>
          </p:txBody>
        </p:sp>
        <p:sp>
          <p:nvSpPr>
            <p:cNvPr id="90" name="Arc 89"/>
            <p:cNvSpPr/>
            <p:nvPr/>
          </p:nvSpPr>
          <p:spPr>
            <a:xfrm rot="19300773">
              <a:off x="-30276" y="2219302"/>
              <a:ext cx="4376791" cy="2858648"/>
            </a:xfrm>
            <a:prstGeom prst="arc">
              <a:avLst>
                <a:gd name="adj1" fmla="val 10178017"/>
                <a:gd name="adj2" fmla="val 20052229"/>
              </a:avLst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91" name="Arc 90"/>
            <p:cNvSpPr/>
            <p:nvPr/>
          </p:nvSpPr>
          <p:spPr>
            <a:xfrm rot="19800000">
              <a:off x="5394916" y="2888321"/>
              <a:ext cx="1946584" cy="2873348"/>
            </a:xfrm>
            <a:prstGeom prst="arc">
              <a:avLst>
                <a:gd name="adj1" fmla="val 15840760"/>
                <a:gd name="adj2" fmla="val 4363728"/>
              </a:avLst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58" name="Oval 57"/>
            <p:cNvSpPr/>
            <p:nvPr/>
          </p:nvSpPr>
          <p:spPr>
            <a:xfrm>
              <a:off x="840575" y="4324995"/>
              <a:ext cx="6547453" cy="1982549"/>
            </a:xfrm>
            <a:prstGeom prst="ellipse">
              <a:avLst/>
            </a:prstGeom>
            <a:solidFill>
              <a:schemeClr val="bg1"/>
            </a:solidFill>
            <a:ln w="762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sukushi A Round Gothic" charset="-128"/>
                <a:ea typeface="Tsukushi A Round Gothic" charset="-128"/>
                <a:cs typeface="Tsukushi A Round Gothic" charset="-128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77064" y="3233558"/>
            <a:ext cx="86465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u="sng">
                <a:latin typeface="Tsukushi A Round Gothic" charset="-128"/>
                <a:ea typeface="Tsukushi A Round Gothic" charset="-128"/>
                <a:cs typeface="Tsukushi A Round Gothic" charset="-128"/>
              </a:rPr>
              <a:t>やる</a:t>
            </a:r>
            <a:r>
              <a:rPr lang="ja-JP" altLang="en-US" sz="3600" b="1" u="sng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こと</a:t>
            </a:r>
            <a:endParaRPr lang="en-US" altLang="ja-JP" sz="3600" b="1" u="sng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en-US" altLang="ja-JP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1. </a:t>
            </a:r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電気を通すものどうし（人をのぞく）</a:t>
            </a:r>
            <a:endParaRPr lang="en-US" altLang="ja-JP" sz="36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en-US" altLang="ja-JP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2. </a:t>
            </a:r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電気を通すもの＋人</a:t>
            </a:r>
            <a:endParaRPr lang="en-US" altLang="ja-JP" sz="36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en-US" altLang="ja-JP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3. </a:t>
            </a:r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人＋人</a:t>
            </a:r>
            <a:endParaRPr lang="en-US" altLang="ja-JP" sz="36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endParaRPr lang="en-US" altLang="ja-JP" sz="11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ja-JP" altLang="en-US" sz="36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をつかって「音のスイッチ」をつくろう</a:t>
            </a:r>
            <a:endParaRPr lang="en-US" sz="36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70590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Arc 63"/>
          <p:cNvSpPr/>
          <p:nvPr/>
        </p:nvSpPr>
        <p:spPr>
          <a:xfrm rot="18000000" flipH="1" flipV="1">
            <a:off x="4852647" y="2836649"/>
            <a:ext cx="1884812" cy="2331667"/>
          </a:xfrm>
          <a:prstGeom prst="arc">
            <a:avLst>
              <a:gd name="adj1" fmla="val 7473949"/>
              <a:gd name="adj2" fmla="val 19621384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Arc 61"/>
          <p:cNvSpPr/>
          <p:nvPr/>
        </p:nvSpPr>
        <p:spPr>
          <a:xfrm rot="18000000">
            <a:off x="1386079" y="1581336"/>
            <a:ext cx="3307165" cy="4091234"/>
          </a:xfrm>
          <a:prstGeom prst="arc">
            <a:avLst>
              <a:gd name="adj1" fmla="val 7473949"/>
              <a:gd name="adj2" fmla="val 19621384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Arc 65"/>
          <p:cNvSpPr/>
          <p:nvPr/>
        </p:nvSpPr>
        <p:spPr>
          <a:xfrm rot="18000000">
            <a:off x="2028406" y="1109341"/>
            <a:ext cx="3307165" cy="5286188"/>
          </a:xfrm>
          <a:prstGeom prst="arc">
            <a:avLst>
              <a:gd name="adj1" fmla="val 6020658"/>
              <a:gd name="adj2" fmla="val 18473731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97500" y="173874"/>
            <a:ext cx="2333616" cy="1649939"/>
            <a:chOff x="2338598" y="724574"/>
            <a:chExt cx="5098311" cy="3604665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598" y="724574"/>
              <a:ext cx="5098311" cy="3604665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09"/>
            <a:stretch/>
          </p:blipFill>
          <p:spPr>
            <a:xfrm>
              <a:off x="2799844" y="1157595"/>
              <a:ext cx="4224043" cy="2669938"/>
            </a:xfrm>
            <a:prstGeom prst="rect">
              <a:avLst/>
            </a:prstGeom>
          </p:spPr>
        </p:pic>
      </p:grpSp>
      <p:grpSp>
        <p:nvGrpSpPr>
          <p:cNvPr id="52" name="Group 51"/>
          <p:cNvGrpSpPr/>
          <p:nvPr/>
        </p:nvGrpSpPr>
        <p:grpSpPr>
          <a:xfrm>
            <a:off x="2805647" y="1483355"/>
            <a:ext cx="2934464" cy="2046474"/>
            <a:chOff x="793019" y="687206"/>
            <a:chExt cx="7833090" cy="5462743"/>
          </a:xfrm>
        </p:grpSpPr>
        <p:sp>
          <p:nvSpPr>
            <p:cNvPr id="3" name="Rectangle 2"/>
            <p:cNvSpPr/>
            <p:nvPr/>
          </p:nvSpPr>
          <p:spPr>
            <a:xfrm>
              <a:off x="793019" y="687206"/>
              <a:ext cx="7833090" cy="5462743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5580" y="953628"/>
              <a:ext cx="2747967" cy="1433523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11240" y="1505119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4065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91058" y="2694649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8943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9024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03822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3984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13741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3903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68700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48862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3660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58781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786200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52164" y="1242128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352164" y="1735742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367554" y="3301550"/>
              <a:ext cx="691059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096637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364552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419921" y="1505119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419921" y="1931608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1199334" y="1713334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580784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477798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7168840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786756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2683770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374812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71826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338249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2235263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132277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823319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6720333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4029291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26305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617347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065854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6" name="Curved Connector 55"/>
          <p:cNvCxnSpPr>
            <a:stCxn id="3" idx="0"/>
            <a:endCxn id="55" idx="3"/>
          </p:cNvCxnSpPr>
          <p:nvPr/>
        </p:nvCxnSpPr>
        <p:spPr>
          <a:xfrm rot="16200000" flipV="1">
            <a:off x="3007358" y="217833"/>
            <a:ext cx="500230" cy="2030813"/>
          </a:xfrm>
          <a:prstGeom prst="curvedConnector2">
            <a:avLst/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itle 1"/>
          <p:cNvSpPr txBox="1">
            <a:spLocks/>
          </p:cNvSpPr>
          <p:nvPr/>
        </p:nvSpPr>
        <p:spPr>
          <a:xfrm>
            <a:off x="2453189" y="292069"/>
            <a:ext cx="6573844" cy="105943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ja-JP" altLang="en-US" sz="5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最後には発表えんそう</a:t>
            </a:r>
            <a:endParaRPr lang="en-US" altLang="ja-JP" sz="5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55" b="90000" l="4455" r="90000">
                        <a14:foregroundMark x1="10545" y1="21490" x2="10545" y2="21490"/>
                        <a14:foregroundMark x1="28394" y1="22941" x2="28394" y2="22941"/>
                        <a14:foregroundMark x1="11667" y1="21922" x2="11667" y2="21922"/>
                        <a14:foregroundMark x1="13061" y1="21020" x2="13061" y2="21020"/>
                        <a14:foregroundMark x1="17879" y1="53804" x2="17879" y2="53804"/>
                        <a14:foregroundMark x1="23091" y1="54000" x2="23091" y2="54000"/>
                        <a14:foregroundMark x1="25879" y1="34510" x2="25879" y2="34510"/>
                        <a14:foregroundMark x1="30182" y1="30863" x2="30182" y2="30863"/>
                        <a14:foregroundMark x1="16333" y1="32784" x2="16333" y2="32784"/>
                        <a14:backgroundMark x1="21848" y1="30588" x2="21848" y2="30588"/>
                        <a14:backgroundMark x1="25515" y1="31608" x2="25515" y2="31608"/>
                        <a14:backgroundMark x1="22939" y1="31059" x2="22939" y2="31059"/>
                        <a14:backgroundMark x1="19970" y1="30471" x2="19970" y2="30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82" t="9460" r="66199" b="42107"/>
          <a:stretch/>
        </p:blipFill>
        <p:spPr>
          <a:xfrm>
            <a:off x="-1535516" y="3714258"/>
            <a:ext cx="1383892" cy="1982973"/>
          </a:xfrm>
          <a:prstGeom prst="rect">
            <a:avLst/>
          </a:prstGeom>
        </p:spPr>
      </p:pic>
      <p:sp>
        <p:nvSpPr>
          <p:cNvPr id="65" name="Arc 64"/>
          <p:cNvSpPr/>
          <p:nvPr/>
        </p:nvSpPr>
        <p:spPr>
          <a:xfrm rot="18000000" flipH="1" flipV="1">
            <a:off x="2653772" y="3518461"/>
            <a:ext cx="2253003" cy="1305269"/>
          </a:xfrm>
          <a:prstGeom prst="arc">
            <a:avLst>
              <a:gd name="adj1" fmla="val 10784558"/>
              <a:gd name="adj2" fmla="val 19621384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-172685" y="1773220"/>
            <a:ext cx="8222412" cy="5744672"/>
            <a:chOff x="2638905" y="3936638"/>
            <a:chExt cx="3821042" cy="2669610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804" b="52314" l="41485" r="66121">
                          <a14:foregroundMark x1="10545" y1="21490" x2="10545" y2="21490"/>
                          <a14:foregroundMark x1="28394" y1="22941" x2="28394" y2="22941"/>
                          <a14:foregroundMark x1="11667" y1="21922" x2="11667" y2="21922"/>
                          <a14:foregroundMark x1="13061" y1="21020" x2="13061" y2="21020"/>
                          <a14:foregroundMark x1="17879" y1="53804" x2="17879" y2="53804"/>
                          <a14:foregroundMark x1="23091" y1="54000" x2="23091" y2="54000"/>
                          <a14:foregroundMark x1="25879" y1="34510" x2="25879" y2="34510"/>
                          <a14:foregroundMark x1="30182" y1="30863" x2="30182" y2="30863"/>
                          <a14:foregroundMark x1="16333" y1="32784" x2="16333" y2="32784"/>
                          <a14:foregroundMark x1="54242" y1="30314" x2="54242" y2="30314"/>
                          <a14:foregroundMark x1="55697" y1="31686" x2="55697" y2="31686"/>
                          <a14:foregroundMark x1="54848" y1="34039" x2="54848" y2="34039"/>
                          <a14:foregroundMark x1="51485" y1="30627" x2="51485" y2="30627"/>
                          <a14:foregroundMark x1="51606" y1="33725" x2="51606" y2="33725"/>
                          <a14:foregroundMark x1="52576" y1="37451" x2="52576" y2="37451"/>
                          <a14:foregroundMark x1="66121" y1="43490" x2="66121" y2="43490"/>
                          <a14:backgroundMark x1="21848" y1="30588" x2="21848" y2="30588"/>
                          <a14:backgroundMark x1="25515" y1="31608" x2="25515" y2="31608"/>
                          <a14:backgroundMark x1="22939" y1="31059" x2="22939" y2="31059"/>
                          <a14:backgroundMark x1="19970" y1="30471" x2="19970" y2="3047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71" t="5434" r="39383" b="47585"/>
            <a:stretch/>
          </p:blipFill>
          <p:spPr>
            <a:xfrm>
              <a:off x="3653340" y="4341032"/>
              <a:ext cx="1019737" cy="1923519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1922" b="97059" l="54182" r="80182">
                          <a14:foregroundMark x1="10545" y1="21490" x2="10545" y2="21490"/>
                          <a14:foregroundMark x1="28394" y1="22941" x2="28394" y2="22941"/>
                          <a14:foregroundMark x1="11667" y1="21922" x2="11667" y2="21922"/>
                          <a14:foregroundMark x1="13061" y1="21020" x2="13061" y2="21020"/>
                          <a14:foregroundMark x1="17879" y1="53804" x2="17879" y2="53804"/>
                          <a14:foregroundMark x1="23091" y1="54000" x2="23091" y2="54000"/>
                          <a14:foregroundMark x1="25879" y1="34510" x2="25879" y2="34510"/>
                          <a14:foregroundMark x1="30182" y1="30863" x2="30182" y2="30863"/>
                          <a14:foregroundMark x1="16333" y1="32784" x2="16333" y2="32784"/>
                          <a14:foregroundMark x1="54242" y1="30314" x2="54242" y2="30314"/>
                          <a14:foregroundMark x1="55697" y1="31686" x2="55697" y2="31686"/>
                          <a14:foregroundMark x1="54848" y1="34039" x2="54848" y2="34039"/>
                          <a14:foregroundMark x1="51485" y1="30627" x2="51485" y2="30627"/>
                          <a14:foregroundMark x1="51606" y1="33725" x2="51606" y2="33725"/>
                          <a14:foregroundMark x1="52576" y1="37451" x2="52576" y2="37451"/>
                          <a14:foregroundMark x1="66121" y1="43490" x2="66121" y2="43490"/>
                          <a14:backgroundMark x1="21848" y1="30588" x2="21848" y2="30588"/>
                          <a14:backgroundMark x1="25515" y1="31608" x2="25515" y2="31608"/>
                          <a14:backgroundMark x1="22939" y1="31059" x2="22939" y2="31059"/>
                          <a14:backgroundMark x1="19970" y1="30471" x2="19970" y2="3047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44" t="51526" r="17937" b="2153"/>
            <a:stretch/>
          </p:blipFill>
          <p:spPr>
            <a:xfrm>
              <a:off x="4575555" y="4412100"/>
              <a:ext cx="1383891" cy="1896464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3765" b="61059" l="72879" r="91303">
                          <a14:foregroundMark x1="10545" y1="21490" x2="10545" y2="21490"/>
                          <a14:foregroundMark x1="28394" y1="22941" x2="28394" y2="22941"/>
                          <a14:foregroundMark x1="11667" y1="21922" x2="11667" y2="21922"/>
                          <a14:foregroundMark x1="13061" y1="21020" x2="13061" y2="21020"/>
                          <a14:foregroundMark x1="17879" y1="53804" x2="17879" y2="53804"/>
                          <a14:foregroundMark x1="23091" y1="54000" x2="23091" y2="54000"/>
                          <a14:foregroundMark x1="25879" y1="34510" x2="25879" y2="34510"/>
                          <a14:foregroundMark x1="30182" y1="30863" x2="30182" y2="30863"/>
                          <a14:foregroundMark x1="16333" y1="32784" x2="16333" y2="32784"/>
                          <a14:foregroundMark x1="54242" y1="30314" x2="54242" y2="30314"/>
                          <a14:foregroundMark x1="55697" y1="31686" x2="55697" y2="31686"/>
                          <a14:foregroundMark x1="54848" y1="34039" x2="54848" y2="34039"/>
                          <a14:foregroundMark x1="51485" y1="30627" x2="51485" y2="30627"/>
                          <a14:foregroundMark x1="51606" y1="33725" x2="51606" y2="33725"/>
                          <a14:foregroundMark x1="52576" y1="37451" x2="52576" y2="37451"/>
                          <a14:foregroundMark x1="66121" y1="43490" x2="66121" y2="43490"/>
                          <a14:foregroundMark x1="78152" y1="32549" x2="78152" y2="32549"/>
                          <a14:backgroundMark x1="21848" y1="30588" x2="21848" y2="30588"/>
                          <a14:backgroundMark x1="25515" y1="31608" x2="25515" y2="31608"/>
                          <a14:backgroundMark x1="22939" y1="31059" x2="22939" y2="31059"/>
                          <a14:backgroundMark x1="19970" y1="30471" x2="19970" y2="3047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34" t="16822" r="8493" b="38059"/>
            <a:stretch/>
          </p:blipFill>
          <p:spPr>
            <a:xfrm>
              <a:off x="5279818" y="3936638"/>
              <a:ext cx="1180129" cy="1847287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9059" b="97059" l="25697" r="50758">
                          <a14:foregroundMark x1="10545" y1="21490" x2="10545" y2="21490"/>
                          <a14:foregroundMark x1="28394" y1="22941" x2="28394" y2="22941"/>
                          <a14:foregroundMark x1="11667" y1="21922" x2="11667" y2="21922"/>
                          <a14:foregroundMark x1="13061" y1="21020" x2="13061" y2="21020"/>
                          <a14:foregroundMark x1="17879" y1="53804" x2="17879" y2="53804"/>
                          <a14:foregroundMark x1="23091" y1="54000" x2="23091" y2="54000"/>
                          <a14:foregroundMark x1="25879" y1="34510" x2="25879" y2="34510"/>
                          <a14:foregroundMark x1="30182" y1="30863" x2="30182" y2="30863"/>
                          <a14:foregroundMark x1="16333" y1="32784" x2="16333" y2="32784"/>
                          <a14:foregroundMark x1="54242" y1="30314" x2="54242" y2="30314"/>
                          <a14:foregroundMark x1="55697" y1="31686" x2="55697" y2="31686"/>
                          <a14:foregroundMark x1="54848" y1="34039" x2="54848" y2="34039"/>
                          <a14:foregroundMark x1="51485" y1="30627" x2="51485" y2="30627"/>
                          <a14:foregroundMark x1="51606" y1="33725" x2="51606" y2="33725"/>
                          <a14:foregroundMark x1="52576" y1="37451" x2="52576" y2="37451"/>
                          <a14:foregroundMark x1="66121" y1="43490" x2="66121" y2="43490"/>
                          <a14:foregroundMark x1="86121" y1="49647" x2="86727" y2="60667"/>
                          <a14:foregroundMark x1="85515" y1="66745" x2="85515" y2="66745"/>
                          <a14:foregroundMark x1="35424" y1="90784" x2="35424" y2="90784"/>
                          <a14:foregroundMark x1="43818" y1="84392" x2="43818" y2="84392"/>
                          <a14:foregroundMark x1="43576" y1="83333" x2="43576" y2="83333"/>
                          <a14:foregroundMark x1="34364" y1="91255" x2="34364" y2="91255"/>
                          <a14:foregroundMark x1="36333" y1="90863" x2="36333" y2="90863"/>
                          <a14:backgroundMark x1="21848" y1="30588" x2="21848" y2="30588"/>
                          <a14:backgroundMark x1="25515" y1="31608" x2="25515" y2="31608"/>
                          <a14:backgroundMark x1="22939" y1="31059" x2="22939" y2="31059"/>
                          <a14:backgroundMark x1="19970" y1="30471" x2="19970" y2="3047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25" t="44305" r="50945"/>
            <a:stretch/>
          </p:blipFill>
          <p:spPr>
            <a:xfrm>
              <a:off x="2638905" y="4325957"/>
              <a:ext cx="1421626" cy="2280291"/>
            </a:xfrm>
            <a:prstGeom prst="rect">
              <a:avLst/>
            </a:prstGeom>
          </p:spPr>
        </p:pic>
      </p:grpSp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597" b="100000" l="10000" r="94688">
                        <a14:foregroundMark x1="64688" y1="60694" x2="64688" y2="60694"/>
                        <a14:foregroundMark x1="59500" y1="47936" x2="59500" y2="47936"/>
                        <a14:foregroundMark x1="61438" y1="47655" x2="61438" y2="47655"/>
                        <a14:foregroundMark x1="66750" y1="51782" x2="66750" y2="51782"/>
                        <a14:foregroundMark x1="59313" y1="97280" x2="59313" y2="97280"/>
                      </a14:backgroundRemoval>
                    </a14:imgEffect>
                  </a14:imgLayer>
                </a14:imgProps>
              </a:ext>
            </a:extLst>
          </a:blip>
          <a:srcRect l="17571" r="11099"/>
          <a:stretch/>
        </p:blipFill>
        <p:spPr>
          <a:xfrm>
            <a:off x="6103081" y="2965468"/>
            <a:ext cx="4167398" cy="389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762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/>
          <p:cNvSpPr txBox="1">
            <a:spLocks/>
          </p:cNvSpPr>
          <p:nvPr/>
        </p:nvSpPr>
        <p:spPr>
          <a:xfrm>
            <a:off x="146955" y="84551"/>
            <a:ext cx="9250137" cy="99641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どんなスイッチを</a:t>
            </a:r>
            <a:r>
              <a:rPr lang="ja-JP" altLang="en-US" sz="2800" b="1">
                <a:latin typeface="Tsukushi A Round Gothic" charset="-128"/>
                <a:ea typeface="Tsukushi A Round Gothic" charset="-128"/>
                <a:cs typeface="Tsukushi A Round Gothic" charset="-128"/>
              </a:rPr>
              <a:t>つくるかデザイン</a:t>
            </a:r>
            <a:r>
              <a:rPr lang="ja-JP" altLang="en-US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してみよう</a:t>
            </a:r>
            <a:endParaRPr lang="en-US" altLang="ja-JP" sz="28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95" y="645426"/>
            <a:ext cx="8054458" cy="60481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61848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97500" y="173874"/>
            <a:ext cx="2333616" cy="1649939"/>
            <a:chOff x="2338598" y="724574"/>
            <a:chExt cx="5098311" cy="3604665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598" y="724574"/>
              <a:ext cx="5098311" cy="3604665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09"/>
            <a:stretch/>
          </p:blipFill>
          <p:spPr>
            <a:xfrm>
              <a:off x="2799844" y="1157595"/>
              <a:ext cx="4224043" cy="2669938"/>
            </a:xfrm>
            <a:prstGeom prst="rect">
              <a:avLst/>
            </a:prstGeom>
          </p:spPr>
        </p:pic>
      </p:grpSp>
      <p:grpSp>
        <p:nvGrpSpPr>
          <p:cNvPr id="52" name="Group 51"/>
          <p:cNvGrpSpPr/>
          <p:nvPr/>
        </p:nvGrpSpPr>
        <p:grpSpPr>
          <a:xfrm>
            <a:off x="2805647" y="1483355"/>
            <a:ext cx="2934464" cy="2046474"/>
            <a:chOff x="793019" y="687206"/>
            <a:chExt cx="7833090" cy="5462743"/>
          </a:xfrm>
        </p:grpSpPr>
        <p:sp>
          <p:nvSpPr>
            <p:cNvPr id="3" name="Rectangle 2"/>
            <p:cNvSpPr/>
            <p:nvPr/>
          </p:nvSpPr>
          <p:spPr>
            <a:xfrm>
              <a:off x="793019" y="687206"/>
              <a:ext cx="7833090" cy="5462743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5580" y="953628"/>
              <a:ext cx="2747967" cy="1433523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11240" y="1505119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4065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91058" y="2694649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8943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9024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03822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3984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13741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3903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68700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48862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3660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58781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786200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52164" y="1242128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352164" y="1735742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367554" y="3301550"/>
              <a:ext cx="691059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096637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364552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419921" y="1505119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419921" y="1931608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1199334" y="1713334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580784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477798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7168840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786756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2683770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374812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71826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338249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2235263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132277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823319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6720333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4029291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26305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617347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065854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6" name="Curved Connector 55"/>
          <p:cNvCxnSpPr>
            <a:stCxn id="3" idx="0"/>
            <a:endCxn id="55" idx="3"/>
          </p:cNvCxnSpPr>
          <p:nvPr/>
        </p:nvCxnSpPr>
        <p:spPr>
          <a:xfrm rot="16200000" flipV="1">
            <a:off x="3007358" y="217833"/>
            <a:ext cx="500230" cy="2030813"/>
          </a:xfrm>
          <a:prstGeom prst="curvedConnector2">
            <a:avLst/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itle 1"/>
          <p:cNvSpPr txBox="1">
            <a:spLocks/>
          </p:cNvSpPr>
          <p:nvPr/>
        </p:nvSpPr>
        <p:spPr>
          <a:xfrm>
            <a:off x="2453189" y="292069"/>
            <a:ext cx="6573844" cy="10594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ja-JP" altLang="en-US" sz="5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使える材料</a:t>
            </a:r>
            <a:endParaRPr lang="en-US" altLang="ja-JP" sz="5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7986" y="3529829"/>
            <a:ext cx="6288901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b="1" u="sng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各班で使えるもの</a:t>
            </a:r>
            <a:endParaRPr lang="en-US" altLang="ja-JP" sz="2800" b="1" u="sng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ja-JP" altLang="en-US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・メイキーメイキー：１セット</a:t>
            </a:r>
            <a:endParaRPr lang="en-US" altLang="ja-JP" sz="28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ja-JP" altLang="en-US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・クリップ付きどう線：</a:t>
            </a:r>
            <a:r>
              <a:rPr lang="en-US" altLang="ja-JP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17</a:t>
            </a:r>
            <a:r>
              <a:rPr lang="ja-JP" altLang="en-US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本</a:t>
            </a:r>
            <a:endParaRPr lang="en-US" altLang="ja-JP" sz="28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ja-JP" altLang="en-US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・工作用紙：２枚</a:t>
            </a:r>
            <a:endParaRPr lang="en-US" altLang="ja-JP" sz="28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ja-JP" altLang="en-US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・アルミテープ：４枚（２メートル）</a:t>
            </a:r>
            <a:endParaRPr lang="en-US" altLang="ja-JP" sz="28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ja-JP" altLang="en-US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・教室の中にあるもの</a:t>
            </a:r>
            <a:endParaRPr lang="en-US" altLang="ja-JP" sz="28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ja-JP" altLang="en-US" sz="28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・輪ゴム</a:t>
            </a:r>
            <a:endParaRPr lang="en-US" altLang="ja-JP" sz="28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7433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/>
          <p:cNvSpPr/>
          <p:nvPr/>
        </p:nvSpPr>
        <p:spPr>
          <a:xfrm rot="900000">
            <a:off x="2122847" y="1606984"/>
            <a:ext cx="5445918" cy="1310977"/>
          </a:xfrm>
          <a:custGeom>
            <a:avLst/>
            <a:gdLst>
              <a:gd name="connsiteX0" fmla="*/ 0 w 6292894"/>
              <a:gd name="connsiteY0" fmla="*/ 1310977 h 1310977"/>
              <a:gd name="connsiteX1" fmla="*/ 2929316 w 6292894"/>
              <a:gd name="connsiteY1" fmla="*/ 89080 h 1310977"/>
              <a:gd name="connsiteX2" fmla="*/ 5818173 w 6292894"/>
              <a:gd name="connsiteY2" fmla="*/ 210460 h 1310977"/>
              <a:gd name="connsiteX3" fmla="*/ 6287511 w 6292894"/>
              <a:gd name="connsiteY3" fmla="*/ 1141044 h 131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894" h="1310977">
                <a:moveTo>
                  <a:pt x="0" y="1310977"/>
                </a:moveTo>
                <a:cubicBezTo>
                  <a:pt x="979810" y="791738"/>
                  <a:pt x="1959621" y="272499"/>
                  <a:pt x="2929316" y="89080"/>
                </a:cubicBezTo>
                <a:cubicBezTo>
                  <a:pt x="3899011" y="-94339"/>
                  <a:pt x="5258474" y="35133"/>
                  <a:pt x="5818173" y="210460"/>
                </a:cubicBezTo>
                <a:cubicBezTo>
                  <a:pt x="6377872" y="385787"/>
                  <a:pt x="6287511" y="1141044"/>
                  <a:pt x="6287511" y="1141044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2039450" y="5502584"/>
            <a:ext cx="5332394" cy="1056367"/>
          </a:xfrm>
          <a:custGeom>
            <a:avLst/>
            <a:gdLst>
              <a:gd name="connsiteX0" fmla="*/ 0 w 5572426"/>
              <a:gd name="connsiteY0" fmla="*/ 331773 h 1056367"/>
              <a:gd name="connsiteX1" fmla="*/ 1302817 w 5572426"/>
              <a:gd name="connsiteY1" fmla="*/ 1011504 h 1056367"/>
              <a:gd name="connsiteX2" fmla="*/ 3851809 w 5572426"/>
              <a:gd name="connsiteY2" fmla="*/ 962952 h 1056367"/>
              <a:gd name="connsiteX3" fmla="*/ 5340743 w 5572426"/>
              <a:gd name="connsiteY3" fmla="*/ 728283 h 1056367"/>
              <a:gd name="connsiteX4" fmla="*/ 5567320 w 5572426"/>
              <a:gd name="connsiteY4" fmla="*/ 0 h 1056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2426" h="1056367">
                <a:moveTo>
                  <a:pt x="0" y="331773"/>
                </a:moveTo>
                <a:cubicBezTo>
                  <a:pt x="330424" y="619040"/>
                  <a:pt x="660849" y="906308"/>
                  <a:pt x="1302817" y="1011504"/>
                </a:cubicBezTo>
                <a:cubicBezTo>
                  <a:pt x="1944785" y="1116700"/>
                  <a:pt x="3178821" y="1010156"/>
                  <a:pt x="3851809" y="962952"/>
                </a:cubicBezTo>
                <a:cubicBezTo>
                  <a:pt x="4524797" y="915749"/>
                  <a:pt x="5054825" y="888775"/>
                  <a:pt x="5340743" y="728283"/>
                </a:cubicBezTo>
                <a:cubicBezTo>
                  <a:pt x="5626662" y="567791"/>
                  <a:pt x="5567320" y="0"/>
                  <a:pt x="5567320" y="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58500" l="62500" r="100000"/>
                    </a14:imgEffect>
                  </a14:imgLayer>
                </a14:imgProps>
              </a:ext>
            </a:extLst>
          </a:blip>
          <a:srcRect l="65044" b="41319"/>
          <a:stretch/>
        </p:blipFill>
        <p:spPr>
          <a:xfrm>
            <a:off x="1538363" y="275365"/>
            <a:ext cx="912512" cy="21275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58500" l="0" r="66667">
                        <a14:foregroundMark x1="45139" y1="6000" x2="45139" y2="6000"/>
                        <a14:foregroundMark x1="30556" y1="4500" x2="30556" y2="4500"/>
                        <a14:foregroundMark x1="5556" y1="14000" x2="5556" y2="14000"/>
                        <a14:foregroundMark x1="15278" y1="7000" x2="15278" y2="7000"/>
                        <a14:foregroundMark x1="56944" y1="15500" x2="56944" y2="15500"/>
                        <a14:foregroundMark x1="45833" y1="9500" x2="45833" y2="9500"/>
                      </a14:backgroundRemoval>
                    </a14:imgEffect>
                  </a14:imgLayer>
                </a14:imgProps>
              </a:ext>
            </a:extLst>
          </a:blip>
          <a:srcRect r="33063" b="42071"/>
          <a:stretch/>
        </p:blipFill>
        <p:spPr>
          <a:xfrm>
            <a:off x="1165765" y="271764"/>
            <a:ext cx="1747370" cy="21003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900000">
            <a:off x="883560" y="3338828"/>
            <a:ext cx="2540000" cy="2540000"/>
          </a:xfrm>
          <a:prstGeom prst="rect">
            <a:avLst/>
          </a:prstGeom>
        </p:spPr>
      </p:pic>
      <p:cxnSp>
        <p:nvCxnSpPr>
          <p:cNvPr id="11" name="Curved Connector 10"/>
          <p:cNvCxnSpPr/>
          <p:nvPr/>
        </p:nvCxnSpPr>
        <p:spPr>
          <a:xfrm rot="16200000" flipH="1">
            <a:off x="1538430" y="2733307"/>
            <a:ext cx="1071319" cy="158940"/>
          </a:xfrm>
          <a:prstGeom prst="curvedConnector3">
            <a:avLst>
              <a:gd name="adj1" fmla="val 50000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Block Arc 14"/>
          <p:cNvSpPr/>
          <p:nvPr/>
        </p:nvSpPr>
        <p:spPr>
          <a:xfrm rot="5400000">
            <a:off x="6172148" y="3600124"/>
            <a:ext cx="2210793" cy="1707419"/>
          </a:xfrm>
          <a:prstGeom prst="blockArc">
            <a:avLst>
              <a:gd name="adj1" fmla="val 10800000"/>
              <a:gd name="adj2" fmla="val 42996"/>
              <a:gd name="adj3" fmla="val 13623"/>
            </a:avLst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ight Arrow Callout 16"/>
          <p:cNvSpPr/>
          <p:nvPr/>
        </p:nvSpPr>
        <p:spPr>
          <a:xfrm>
            <a:off x="3577083" y="3600380"/>
            <a:ext cx="3929307" cy="2096927"/>
          </a:xfrm>
          <a:prstGeom prst="rightArrowCallout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400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電気を</a:t>
            </a:r>
            <a:br>
              <a:rPr lang="en-US" altLang="ja-JP" sz="4400" dirty="0">
                <a:latin typeface="Tsukushi A Round Gothic" charset="-128"/>
                <a:ea typeface="Tsukushi A Round Gothic" charset="-128"/>
                <a:cs typeface="Tsukushi A Round Gothic" charset="-128"/>
              </a:rPr>
            </a:br>
            <a:r>
              <a:rPr lang="ja-JP" altLang="en-US" sz="4400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通すもの</a:t>
            </a:r>
            <a:endParaRPr lang="en-US" sz="4400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949633" y="4608828"/>
            <a:ext cx="248911" cy="24891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5250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repeatCount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0 0 C -0.00191 -0.02986 -0.00157 -0.01806 0 -0.06783 C 0 -0.06991 0.00069 -0.07199 0.00086 -0.07385 C 0.00156 -0.0794 0.00225 -0.08496 0.0026 -0.09051 C 0.00382 -0.10672 0.00312 -0.09931 0.00434 -0.1132 C 0.00416 -0.13936 0.00399 -0.16551 0.00347 -0.19167 C 0.00347 -0.19537 0.00295 -0.19885 0.0026 -0.20232 C 0.00208 -0.20811 0.00191 -0.21366 0.00086 -0.21898 C -0.00018 -0.22408 -0.00018 -0.22431 -0.00087 -0.22986 C -0.00122 -0.23218 -0.00157 -0.23449 -0.00191 -0.23704 C -0.0033 -0.24723 -0.00226 -0.23866 -0.00365 -0.25 C -0.004 -0.25278 -0.00417 -0.25556 -0.00452 -0.25834 C -0.00469 -0.25949 -0.00521 -0.26065 -0.00539 -0.26204 C -0.00938 -0.28843 -0.00556 -0.26806 -0.00816 -0.28102 C -0.00868 -0.28912 -0.00868 -0.2926 -0.0099 -0.3 C -0.01007 -0.30162 -0.01042 -0.30324 -0.01077 -0.30486 C -0.01111 -0.30672 -0.01129 -0.3088 -0.01164 -0.31065 C -0.01198 -0.31227 -0.01233 -0.31389 -0.0125 -0.31551 C -0.01285 -0.31829 -0.01302 -0.32107 -0.01337 -0.32385 C -0.01372 -0.32593 -0.01407 -0.32778 -0.01424 -0.32986 C -0.01407 -0.33148 -0.01441 -0.33357 -0.01337 -0.33449 C -0.01268 -0.33542 -0.01164 -0.33334 -0.01077 -0.33334 C -0.0066 -0.33334 -0.00243 -0.33426 0.00173 -0.33449 C 0.00347 -0.33542 0.00555 -0.33565 0.00711 -0.33704 C 0.00885 -0.33843 0.01041 -0.34074 0.0125 -0.34167 C 0.01545 -0.34329 0.01875 -0.34398 0.02135 -0.34653 C 0.02222 -0.34723 0.02309 -0.34815 0.02413 -0.34885 C 0.02586 -0.34977 0.0276 -0.3507 0.02934 -0.35116 C 0.03055 -0.35162 0.03194 -0.35186 0.03298 -0.35232 C 0.03541 -0.35371 0.03767 -0.35556 0.0401 -0.35718 C 0.04132 -0.35787 0.04253 -0.3588 0.04375 -0.35949 C 0.04514 -0.36042 0.0467 -0.36111 0.04809 -0.36204 C 0.04913 -0.36227 0.05 -0.36273 0.05086 -0.3632 C 0.05764 -0.36644 0.05295 -0.36459 0.05885 -0.36667 C 0.07066 -0.37454 0.0559 -0.36505 0.0651 -0.37037 C 0.06632 -0.37107 0.06753 -0.37199 0.06875 -0.37269 C 0.07014 -0.37361 0.0717 -0.37408 0.07309 -0.375 C 0.0743 -0.3757 0.07552 -0.37686 0.07673 -0.37732 C 0.07795 -0.37801 0.07916 -0.37824 0.08038 -0.37871 C 0.08298 -0.38102 0.08333 -0.38148 0.08663 -0.38334 C 0.0875 -0.3838 0.08836 -0.38403 0.08923 -0.38449 C 0.09704 -0.38889 0.08923 -0.38542 0.09548 -0.3882 C 0.0967 -0.38936 0.09774 -0.39098 0.09913 -0.39167 C 0.1026 -0.39375 0.10625 -0.39375 0.10972 -0.39537 C 0.11163 -0.39607 0.11336 -0.39699 0.1151 -0.39769 C 0.11632 -0.39815 0.11753 -0.39838 0.11875 -0.39885 C 0.12031 -0.39954 0.1217 -0.4007 0.12309 -0.40116 C 0.12465 -0.40186 0.12621 -0.40186 0.1276 -0.40232 C 0.13889 -0.40579 0.13073 -0.40417 0.14184 -0.40602 C 0.15086 -0.41065 0.14479 -0.40834 0.16059 -0.40834 L 0.16059 -0.40834 C 0.225 -0.4088 0.28055 -0.3963 0.33923 -0.41181 C 0.34913 -0.41158 0.35885 -0.41135 0.36875 -0.41065 C 0.37014 -0.41065 0.3717 -0.40996 0.37309 -0.40949 C 0.375 -0.40903 0.37673 -0.4088 0.37847 -0.40834 C 0.38003 -0.40811 0.38142 -0.40741 0.38298 -0.40718 C 0.38593 -0.40672 0.38889 -0.40648 0.39184 -0.40602 C 0.39722 -0.40348 0.39253 -0.40533 0.40173 -0.40371 C 0.40538 -0.40278 0.40885 -0.40232 0.4125 -0.40116 C 0.41632 -0.4 0.41632 -0.39977 0.42048 -0.39885 C 0.42222 -0.39838 0.42395 -0.39792 0.42586 -0.39769 C 0.42882 -0.39723 0.43177 -0.39676 0.43472 -0.39653 C 0.44132 -0.39422 0.43576 -0.39584 0.44548 -0.39398 C 0.44722 -0.39375 0.44913 -0.39329 0.45086 -0.39283 C 0.45434 -0.39213 0.45746 -0.3919 0.46059 -0.39051 C 0.46128 -0.39028 0.4618 -0.38982 0.4625 -0.38936 L 0.4625 -0.38936 L 0.49184 -0.38704 C 0.49375 -0.38681 0.49548 -0.38635 0.49722 -0.38565 C 0.49965 -0.38473 0.50208 -0.38334 0.50434 -0.38218 C 0.50902 -0.37986 0.50625 -0.38195 0.5125 -0.37732 C 0.51909 -0.37269 0.51458 -0.375 0.51961 -0.37269 C 0.521 -0.37107 0.52239 -0.36922 0.52413 -0.36783 C 0.52482 -0.36713 0.52586 -0.36736 0.52673 -0.36667 C 0.52795 -0.36574 0.52916 -0.36436 0.53038 -0.3632 C 0.53125 -0.36227 0.53211 -0.36158 0.53298 -0.36065 C 0.53576 -0.35811 0.53906 -0.35602 0.54097 -0.35232 C 0.55104 -0.33449 0.53698 -0.35903 0.54635 -0.34398 C 0.54704 -0.34306 0.54739 -0.34167 0.54809 -0.34051 C 0.54895 -0.33912 0.55 -0.3382 0.55086 -0.33704 C 0.55173 -0.33542 0.5526 -0.33357 0.55347 -0.33218 C 0.5552 -0.32963 0.55729 -0.32778 0.55885 -0.325 C 0.56493 -0.31436 0.5625 -0.31875 0.56597 -0.31204 C 0.56632 -0.31065 0.56632 -0.30949 0.56684 -0.30834 C 0.57083 -0.30047 0.5684 -0.30903 0.57135 -0.30116 C 0.57309 -0.29653 0.57135 -0.29815 0.57309 -0.29283 C 0.57361 -0.29167 0.5743 -0.29051 0.575 -0.28936 C 0.57517 -0.2882 0.57552 -0.28704 0.57586 -0.28565 C 0.57621 -0.2838 0.57639 -0.28172 0.57673 -0.27986 C 0.57691 -0.27824 0.57725 -0.27662 0.5776 -0.275 C 0.57795 -0.27107 0.57812 -0.26713 0.57847 -0.2632 C 0.57882 -0.26042 0.57934 -0.25764 0.57934 -0.25486 C 0.57934 -0.22986 0.57899 -0.20486 0.57847 -0.17986 C 0.57847 -0.17778 0.57795 -0.17593 0.5776 -0.17385 C 0.57725 -0.17153 0.57673 -0.16667 0.57673 -0.16667 L 0.57673 -0.16667 C 0.5809 -0.16598 0.58541 -0.16644 0.58923 -0.16436 C 0.5927 -0.16227 0.59514 -0.15811 0.59809 -0.15486 C 0.60086 -0.15186 0.60399 -0.14885 0.60625 -0.14537 C 0.60746 -0.14306 0.60816 -0.14028 0.60972 -0.1382 C 0.61093 -0.13658 0.61215 -0.13519 0.61336 -0.13334 C 0.62135 -0.12107 0.61111 -0.13519 0.61875 -0.125 C 0.61996 -0.12199 0.62083 -0.11852 0.62222 -0.11551 C 0.62291 -0.11436 0.62361 -0.1132 0.62413 -0.11204 C 0.62829 -0.09954 0.62395 -0.11019 0.62673 -0.09885 C 0.62777 -0.09491 0.62968 -0.09121 0.63038 -0.08704 C 0.63264 -0.07153 0.62951 -0.09074 0.63298 -0.075 C 0.63559 -0.06343 0.63194 -0.07431 0.63559 -0.06436 C 0.63593 -0.06273 0.63628 -0.06111 0.63663 -0.05949 C 0.6368 -0.05834 0.63715 -0.05718 0.6375 -0.05602 C 0.63784 -0.05417 0.63802 -0.05209 0.63836 -0.05 C 0.6401 -0.04098 0.63836 -0.05278 0.6401 -0.04167 C 0.64045 -0.03936 0.64062 -0.03704 0.64097 -0.03449 C 0.64132 -0.03311 0.64166 -0.03148 0.64184 -0.02986 C 0.64218 -0.02778 0.64253 -0.02593 0.64288 -0.02385 C 0.64253 0 0.64253 0.02384 0.64184 0.04745 C 0.64184 0.04884 0.64132 0.05 0.64097 0.05115 C 0.63906 0.06157 0.64166 0.05277 0.6375 0.06296 C 0.63368 0.07199 0.63715 0.06389 0.63472 0.07129 C 0.6342 0.07291 0.6335 0.07453 0.63298 0.07615 C 0.63264 0.07731 0.63246 0.07847 0.63211 0.07963 C 0.63107 0.08217 0.62968 0.08449 0.62847 0.0868 C 0.62361 0.09699 0.62812 0.08889 0.62309 0.09745 C 0.62291 0.09861 0.62274 0.1 0.62222 0.10115 C 0.62118 0.10347 0.61857 0.10764 0.61684 0.10949 C 0.61458 0.11203 0.61215 0.11435 0.60972 0.11666 C 0.60711 0.11898 0.60659 0.11944 0.60347 0.12129 C 0.6026 0.12176 0.60173 0.12222 0.60086 0.12245 C 0.6 0.12338 0.59913 0.1243 0.59809 0.125 C 0.59548 0.12639 0.59288 0.12731 0.5901 0.12847 L 0.58472 0.13078 L 0.58211 0.13194 C 0.58125 0.1324 0.58003 0.1324 0.57934 0.13333 L 0.57847 0.13449 L 0.57847 0.13449 C 0.57829 0.14514 0.57812 0.15578 0.5776 0.16666 C 0.57743 0.16898 0.57708 0.17129 0.57673 0.17361 C 0.575 0.18611 0.57673 0.17361 0.575 0.18449 C 0.57448 0.18773 0.57326 0.19652 0.57222 0.20115 C 0.5717 0.20347 0.57152 0.20625 0.57048 0.20833 L 0.56875 0.2118 C 0.5684 0.21342 0.56823 0.21504 0.56788 0.21666 C 0.56649 0.2206 0.56579 0.22014 0.56336 0.22245 C 0.56093 0.22477 0.5585 0.22731 0.55625 0.22963 C 0.55503 0.23078 0.55399 0.23264 0.5526 0.23333 C 0.55173 0.23356 0.55086 0.23402 0.55 0.23449 C 0.54444 0.2375 0.54809 0.23634 0.54184 0.23912 C 0.53975 0.24004 0.53593 0.24097 0.53385 0.24166 C 0.53264 0.24189 0.53142 0.24236 0.53038 0.24282 C 0.52882 0.24328 0.52725 0.24352 0.52586 0.24398 C 0.525 0.24421 0.52413 0.2449 0.52309 0.24514 C 0.51701 0.24606 0.50434 0.24745 0.50434 0.24745 C 0.49409 0.25208 0.50434 0.24814 0.49184 0.25115 C 0.49097 0.25139 0.4901 0.25208 0.48923 0.25231 C 0.4868 0.25277 0.48437 0.25301 0.48211 0.25347 C 0.4809 0.2537 0.47968 0.25439 0.47847 0.25463 C 0.47673 0.25509 0.475 0.25555 0.47309 0.25578 C 0.46753 0.25833 0.47239 0.25648 0.4625 0.25833 C 0.46059 0.25856 0.45885 0.25902 0.45711 0.25949 C 0.45434 0.25995 0.45173 0.26018 0.44913 0.26064 C 0.43507 0.26597 0.45086 0.26041 0.43559 0.26412 C 0.41666 0.26898 0.44027 0.26458 0.42135 0.26782 C 0.4177 0.26898 0.41649 0.26944 0.4125 0.27014 C 0.40642 0.27106 0.39461 0.27245 0.39461 0.27245 C 0.37812 0.27731 0.39583 0.27245 0.37413 0.27731 C 0.36805 0.2787 0.35972 0.28055 0.35434 0.28078 L 0.33125 0.28194 C 0.32725 0.2824 0.32343 0.2831 0.31961 0.28333 L 0.2151 0.28333 L 0.2151 0.28333 L 0.16961 0.28194 C 0.16632 0.28194 0.16302 0.28148 0.15972 0.28078 C 0.15833 0.28055 0.15677 0.28009 0.15538 0.27963 C 0.15416 0.27939 0.15295 0.2787 0.15173 0.27847 C 0.14843 0.27777 0.14514 0.27777 0.14184 0.27731 C 0.12743 0.27338 0.15 0.27939 0.13125 0.275 C 0.12829 0.27407 0.12534 0.27314 0.12222 0.27245 C 0.1184 0.27152 0.11614 0.27129 0.1125 0.27014 C 0.11128 0.26967 0.11007 0.26921 0.10885 0.26898 C 0.09861 0.26597 0.10954 0.26944 0.10086 0.26666 C 0.08906 0.25856 0.10382 0.26828 0.09461 0.26296 C 0.0934 0.26227 0.09236 0.26111 0.09097 0.26064 C 0.08993 0.25995 0.08854 0.25995 0.0875 0.25949 C 0.07152 0.25046 0.08559 0.25694 0.0776 0.25347 C 0.06996 0.24652 0.07968 0.25486 0.07222 0.25 C 0.07135 0.2493 0.07066 0.24814 0.06961 0.24745 C 0.0684 0.24676 0.06718 0.24699 0.06597 0.24629 C 0.06475 0.2456 0.06371 0.24467 0.0625 0.24398 C 0.06163 0.24352 0.06059 0.24328 0.05972 0.24282 C 0.05885 0.24213 0.05816 0.24097 0.05711 0.24027 C 0.05538 0.23935 0.05173 0.23796 0.05173 0.23796 C 0.04305 0.22939 0.05225 0.23773 0.04548 0.23333 C 0.03941 0.22916 0.0467 0.23217 0.03923 0.22963 C 0.03559 0.22639 0.03698 0.22731 0.03211 0.225 C 0.03038 0.22407 0.02847 0.22361 0.02673 0.22245 C 0.02482 0.22129 0.02326 0.21898 0.02135 0.21782 C 0.01961 0.21666 0.0177 0.21551 0.01597 0.21412 C 0.01441 0.21273 0.01302 0.21088 0.01163 0.20949 C 0.01076 0.20856 0.00972 0.20787 0.00885 0.20694 L 0.00538 0.2 C 0.00468 0.19861 0.00382 0.19768 0.00347 0.19629 C 0.00139 0.1875 0.00364 0.19676 -0.00191 0.17963 C -0.0033 0.175 -0.00539 0.17037 -0.00625 0.16527 C -0.00834 0.15463 -0.00556 0.16736 -0.0099 0.15463 C -0.01059 0.15231 -0.01164 0.14745 -0.01164 0.14745 C -0.0132 0.11689 -0.0132 0.12685 -0.01164 0.07963 C -0.01164 0.07731 -0.00921 0.06898 -0.00903 0.06782 C -0.00816 0.06389 -0.00799 0.05972 -0.00712 0.05578 C -0.00608 0.05 -0.0066 0.05254 -0.00539 0.04745 C -0.00486 0.04143 -0.00469 0.03449 -0.00365 0.02847 C -0.00261 0.02199 -0.00278 0.02754 -0.00278 0.02245 L -0.00278 0.02245 " pathEditMode="relative" ptsTypes="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0698" y="1284514"/>
            <a:ext cx="8483882" cy="29146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60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電気の「スイッチ」</a:t>
            </a:r>
            <a:endParaRPr lang="en-US" altLang="ja-JP" sz="60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endParaRPr lang="en-US" altLang="ja-JP" sz="60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ja-JP" altLang="en-US" sz="60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みんなのまわりに</a:t>
            </a:r>
            <a:br>
              <a:rPr lang="en-US" altLang="ja-JP" sz="60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</a:br>
            <a:r>
              <a:rPr lang="ja-JP" altLang="en-US" sz="60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どんなものが</a:t>
            </a:r>
            <a:endParaRPr lang="en-US" altLang="ja-JP" sz="60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r>
              <a:rPr lang="ja-JP" altLang="en-US" sz="60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あるだろう？</a:t>
            </a:r>
            <a:endParaRPr lang="en-US" altLang="ja-JP" sz="60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4283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8520" y="168453"/>
            <a:ext cx="4571836" cy="3232431"/>
            <a:chOff x="2338598" y="724574"/>
            <a:chExt cx="5098311" cy="360466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598" y="724574"/>
              <a:ext cx="5098311" cy="3604665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09"/>
            <a:stretch/>
          </p:blipFill>
          <p:spPr>
            <a:xfrm>
              <a:off x="2799844" y="1157595"/>
              <a:ext cx="4224043" cy="2669938"/>
            </a:xfrm>
            <a:prstGeom prst="rect">
              <a:avLst/>
            </a:prstGeom>
          </p:spPr>
        </p:pic>
      </p:grpSp>
      <p:sp>
        <p:nvSpPr>
          <p:cNvPr id="16" name="Rectangle 15"/>
          <p:cNvSpPr/>
          <p:nvPr/>
        </p:nvSpPr>
        <p:spPr>
          <a:xfrm>
            <a:off x="395097" y="556756"/>
            <a:ext cx="3787848" cy="2394229"/>
          </a:xfrm>
          <a:prstGeom prst="rect">
            <a:avLst/>
          </a:prstGeom>
          <a:solidFill>
            <a:srgbClr val="FFFFFF">
              <a:alpha val="5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9106" y="3360315"/>
            <a:ext cx="3552402" cy="1853170"/>
          </a:xfrm>
          <a:prstGeom prst="rect">
            <a:avLst/>
          </a:prstGeom>
        </p:spPr>
      </p:pic>
      <p:sp>
        <p:nvSpPr>
          <p:cNvPr id="36" name="Freeform 35"/>
          <p:cNvSpPr/>
          <p:nvPr/>
        </p:nvSpPr>
        <p:spPr>
          <a:xfrm rot="21355679">
            <a:off x="3288526" y="2658249"/>
            <a:ext cx="4757893" cy="1310977"/>
          </a:xfrm>
          <a:custGeom>
            <a:avLst/>
            <a:gdLst>
              <a:gd name="connsiteX0" fmla="*/ 0 w 6292894"/>
              <a:gd name="connsiteY0" fmla="*/ 1310977 h 1310977"/>
              <a:gd name="connsiteX1" fmla="*/ 2929316 w 6292894"/>
              <a:gd name="connsiteY1" fmla="*/ 89080 h 1310977"/>
              <a:gd name="connsiteX2" fmla="*/ 5818173 w 6292894"/>
              <a:gd name="connsiteY2" fmla="*/ 210460 h 1310977"/>
              <a:gd name="connsiteX3" fmla="*/ 6287511 w 6292894"/>
              <a:gd name="connsiteY3" fmla="*/ 1141044 h 131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894" h="1310977">
                <a:moveTo>
                  <a:pt x="0" y="1310977"/>
                </a:moveTo>
                <a:cubicBezTo>
                  <a:pt x="979810" y="791738"/>
                  <a:pt x="1959621" y="272499"/>
                  <a:pt x="2929316" y="89080"/>
                </a:cubicBezTo>
                <a:cubicBezTo>
                  <a:pt x="3899011" y="-94339"/>
                  <a:pt x="5258474" y="35133"/>
                  <a:pt x="5818173" y="210460"/>
                </a:cubicBezTo>
                <a:cubicBezTo>
                  <a:pt x="6377872" y="385787"/>
                  <a:pt x="6287511" y="1141044"/>
                  <a:pt x="6287511" y="1141044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 rot="727397">
            <a:off x="3518764" y="5113435"/>
            <a:ext cx="4471372" cy="1289414"/>
          </a:xfrm>
          <a:custGeom>
            <a:avLst/>
            <a:gdLst>
              <a:gd name="connsiteX0" fmla="*/ 0 w 5572426"/>
              <a:gd name="connsiteY0" fmla="*/ 331773 h 1056367"/>
              <a:gd name="connsiteX1" fmla="*/ 1302817 w 5572426"/>
              <a:gd name="connsiteY1" fmla="*/ 1011504 h 1056367"/>
              <a:gd name="connsiteX2" fmla="*/ 3851809 w 5572426"/>
              <a:gd name="connsiteY2" fmla="*/ 962952 h 1056367"/>
              <a:gd name="connsiteX3" fmla="*/ 5340743 w 5572426"/>
              <a:gd name="connsiteY3" fmla="*/ 728283 h 1056367"/>
              <a:gd name="connsiteX4" fmla="*/ 5567320 w 5572426"/>
              <a:gd name="connsiteY4" fmla="*/ 0 h 1056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2426" h="1056367">
                <a:moveTo>
                  <a:pt x="0" y="331773"/>
                </a:moveTo>
                <a:cubicBezTo>
                  <a:pt x="330424" y="619040"/>
                  <a:pt x="660849" y="906308"/>
                  <a:pt x="1302817" y="1011504"/>
                </a:cubicBezTo>
                <a:cubicBezTo>
                  <a:pt x="1944785" y="1116700"/>
                  <a:pt x="3178821" y="1010156"/>
                  <a:pt x="3851809" y="962952"/>
                </a:cubicBezTo>
                <a:cubicBezTo>
                  <a:pt x="4524797" y="915749"/>
                  <a:pt x="5054825" y="888775"/>
                  <a:pt x="5340743" y="728283"/>
                </a:cubicBezTo>
                <a:cubicBezTo>
                  <a:pt x="5626662" y="567791"/>
                  <a:pt x="5567320" y="0"/>
                  <a:pt x="5567320" y="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Block Arc 45"/>
          <p:cNvSpPr/>
          <p:nvPr/>
        </p:nvSpPr>
        <p:spPr>
          <a:xfrm rot="5400000">
            <a:off x="6934148" y="3745559"/>
            <a:ext cx="2210793" cy="1707419"/>
          </a:xfrm>
          <a:prstGeom prst="blockArc">
            <a:avLst>
              <a:gd name="adj1" fmla="val 10800000"/>
              <a:gd name="adj2" fmla="val 42996"/>
              <a:gd name="adj3" fmla="val 13623"/>
            </a:avLst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Right Arrow Callout 46"/>
          <p:cNvSpPr/>
          <p:nvPr/>
        </p:nvSpPr>
        <p:spPr>
          <a:xfrm>
            <a:off x="5946442" y="4081565"/>
            <a:ext cx="2478786" cy="1354132"/>
          </a:xfrm>
          <a:prstGeom prst="rightArrowCallout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電気を</a:t>
            </a:r>
            <a:br>
              <a:rPr lang="en-US" altLang="ja-JP" sz="2800" dirty="0">
                <a:latin typeface="Tsukushi A Round Gothic" charset="-128"/>
                <a:ea typeface="Tsukushi A Round Gothic" charset="-128"/>
                <a:cs typeface="Tsukushi A Round Gothic" charset="-128"/>
              </a:rPr>
            </a:br>
            <a:r>
              <a:rPr lang="ja-JP" altLang="en-US" sz="2800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通すもの</a:t>
            </a:r>
            <a:endParaRPr lang="en-US" sz="2800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31" name="Arc 30"/>
          <p:cNvSpPr/>
          <p:nvPr/>
        </p:nvSpPr>
        <p:spPr>
          <a:xfrm flipH="1" flipV="1">
            <a:off x="685799" y="1038224"/>
            <a:ext cx="2697800" cy="3268959"/>
          </a:xfrm>
          <a:prstGeom prst="arc">
            <a:avLst>
              <a:gd name="adj1" fmla="val 16200000"/>
              <a:gd name="adj2" fmla="val 5692985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c 37"/>
          <p:cNvSpPr/>
          <p:nvPr/>
        </p:nvSpPr>
        <p:spPr>
          <a:xfrm flipH="1" flipV="1">
            <a:off x="881743" y="1502208"/>
            <a:ext cx="2338082" cy="2634291"/>
          </a:xfrm>
          <a:prstGeom prst="arc">
            <a:avLst>
              <a:gd name="adj1" fmla="val 16200000"/>
              <a:gd name="adj2" fmla="val 172371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00000">
            <a:off x="445433" y="1437012"/>
            <a:ext cx="938735" cy="938735"/>
          </a:xfrm>
          <a:prstGeom prst="rect">
            <a:avLst/>
          </a:prstGeom>
        </p:spPr>
      </p:pic>
      <p:sp>
        <p:nvSpPr>
          <p:cNvPr id="17" name="Arc 16"/>
          <p:cNvSpPr/>
          <p:nvPr/>
        </p:nvSpPr>
        <p:spPr>
          <a:xfrm rot="6300000" flipH="1" flipV="1">
            <a:off x="-285803" y="244470"/>
            <a:ext cx="2791018" cy="2344794"/>
          </a:xfrm>
          <a:prstGeom prst="arc">
            <a:avLst>
              <a:gd name="adj1" fmla="val 3751037"/>
              <a:gd name="adj2" fmla="val 10470186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800000">
            <a:off x="1980088" y="99740"/>
            <a:ext cx="1608313" cy="1505404"/>
          </a:xfrm>
          <a:prstGeom prst="rect">
            <a:avLst/>
          </a:prstGeom>
        </p:spPr>
      </p:pic>
      <p:sp>
        <p:nvSpPr>
          <p:cNvPr id="18" name="Arc 17"/>
          <p:cNvSpPr/>
          <p:nvPr/>
        </p:nvSpPr>
        <p:spPr>
          <a:xfrm flipH="1" flipV="1">
            <a:off x="817456" y="1681505"/>
            <a:ext cx="2680292" cy="2556064"/>
          </a:xfrm>
          <a:prstGeom prst="arc">
            <a:avLst>
              <a:gd name="adj1" fmla="val 16417923"/>
              <a:gd name="adj2" fmla="val 46679"/>
            </a:avLst>
          </a:prstGeom>
          <a:ln w="508000">
            <a:solidFill>
              <a:srgbClr val="D81E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746086" y="1788347"/>
            <a:ext cx="248911" cy="24891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1960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repeatCount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191 -0.01296 L 0.00191 -0.01273 C 0.00347 -0.01597 0.00486 -0.01945 0.00625 -0.02269 C 0.00677 -0.02361 0.00677 -0.02523 0.00729 -0.02616 C 0.00781 -0.02709 0.00885 -0.02755 0.0099 -0.02871 C 0.01076 -0.03148 0.01094 -0.0331 0.01267 -0.03542 C 0.01337 -0.03681 0.01424 -0.03727 0.0151 -0.03796 C 0.01944 -0.04653 0.01701 -0.04352 0.02135 -0.04746 C 0.02604 -0.05625 0.02014 -0.0456 0.02604 -0.05486 C 0.02656 -0.05556 0.02691 -0.05718 0.02778 -0.0581 C 0.02865 -0.05972 0.02951 -0.06065 0.03038 -0.06181 C 0.03125 -0.06296 0.0316 -0.06412 0.03212 -0.06551 C 0.03299 -0.06667 0.0342 -0.06759 0.0349 -0.06898 C 0.03611 -0.0713 0.0368 -0.07454 0.03837 -0.07593 C 0.04444 -0.08148 0.04167 -0.08009 0.04653 -0.08195 L 0.05451 -0.08935 L 0.05712 -0.09167 C 0.05816 -0.09259 0.05903 -0.09329 0.05972 -0.09375 C 0.06111 -0.09491 0.06233 -0.09537 0.06337 -0.0963 C 0.06458 -0.09746 0.06528 -0.09884 0.06597 -0.1 C 0.06788 -0.10162 0.07135 -0.10463 0.07135 -0.1044 C 0.07205 -0.10602 0.07222 -0.10741 0.07344 -0.1081 C 0.07344 -0.10787 0.08003 -0.11111 0.08125 -0.11204 C 0.08316 -0.11273 0.0849 -0.11343 0.08663 -0.11412 C 0.08924 -0.11551 0.08993 -0.11574 0.09288 -0.11644 C 0.09479 -0.1169 0.09635 -0.11736 0.09844 -0.11783 C 0.0993 -0.11829 0.10069 -0.11875 0.10174 -0.11875 C 0.10642 -0.11945 0.11076 -0.11968 0.11528 -0.11991 C 0.12378 -0.11968 0.13246 -0.11945 0.14097 -0.11875 C 0.14288 -0.11875 0.14913 -0.1169 0.15087 -0.11644 C 0.15156 -0.11551 0.15208 -0.11389 0.15278 -0.11296 C 0.15347 -0.11204 0.15538 -0.11227 0.15555 -0.11042 C 0.1559 -0.10185 0.15503 -0.09306 0.15469 -0.08426 C 0.15451 -0.08241 0.15382 -0.08056 0.15347 -0.07847 C 0.15312 -0.07523 0.15278 -0.07222 0.15278 -0.06898 C 0.15208 -0.05903 0.15226 -0.04884 0.15 -0.03912 C 0.14965 -0.03681 0.14948 -0.03426 0.14844 -0.03218 C 0.14774 -0.03102 0.14705 -0.02986 0.14653 -0.02871 C 0.14635 -0.02685 0.14601 -0.02546 0.14566 -0.02361 C 0.14514 -0.02153 0.14496 -0.01991 0.14462 -0.01759 C 0.1441 -0.01528 0.14358 -0.01296 0.14305 -0.01065 C 0.14201 -0.00695 0.14115 -0.00347 0.14028 1.85185E-6 C 0.13958 0.00254 0.13906 0.00486 0.13837 0.00741 C 0.13802 0.00833 0.13802 0.00995 0.13767 0.01088 C 0.13646 0.01319 0.13472 0.01504 0.13403 0.01782 C 0.13264 0.02291 0.13385 0.0206 0.13055 0.02523 C 0.12812 0.03449 0.1316 0.02338 0.12674 0.02963 C 0.12604 0.03079 0.12604 0.03217 0.12587 0.03356 C 0.12535 0.03634 0.12448 0.04305 0.12326 0.04537 C 0.12257 0.04629 0.1224 0.04815 0.12153 0.04884 C 0.11979 0.05092 0.11615 0.0537 0.11615 0.05393 C 0.11424 0.05741 0.11267 0.06088 0.11076 0.06435 C 0.11059 0.06435 0.10729 0.07153 0.10729 0.07176 C 0.10642 0.07291 0.10521 0.07454 0.10451 0.07639 C 0.10399 0.07754 0.10347 0.0787 0.1026 0.07986 C 0.10156 0.08148 0.10035 0.0831 0.09913 0.08449 C 0.09844 0.08588 0.09826 0.08704 0.0974 0.08819 C 0.09566 0.09004 0.09375 0.09143 0.09219 0.09282 C 0.09115 0.09375 0.09028 0.09467 0.08941 0.09514 C 0.08854 0.0956 0.08733 0.09583 0.08663 0.09653 C 0.08472 0.09768 0.08333 0.10092 0.08125 0.10116 L 0.07222 0.10254 C 0.07135 0.10301 0.07066 0.10324 0.06962 0.10347 C 0.06562 0.10625 0.06823 0.10625 0.06337 0.10856 C 0.05833 0.11088 0.04288 0.11088 0.04201 0.11088 C 0.03889 0.11111 0.03594 0.11157 0.03299 0.11204 C 0.03142 0.11227 0.02951 0.11273 0.02778 0.11296 L 0.02135 0.11458 L 0.01094 0.11898 C 0.01076 0.11898 0.00538 0.12129 0.00538 0.12153 C 0.00174 0.12477 0.00365 0.12291 8.33333E-7 0.12731 C 0.00052 0.1412 0.00052 0.15532 0.00104 0.16921 C 0.00121 0.17315 0.00191 0.17824 0.0026 0.18217 C 0.00295 0.18356 0.00295 0.18472 0.00365 0.18588 C 0.00434 0.18704 0.00625 0.18796 0.00625 0.18819 L 0.00625 0.18796 C 0.00764 0.19282 0.00781 0.19838 0.0099 0.20231 C 0.01094 0.20463 0.01285 0.20694 0.01354 0.20972 C 0.01458 0.21458 0.01389 0.21227 0.01615 0.21666 C 0.01823 0.22569 0.01528 0.21481 0.01892 0.22407 C 0.01927 0.225 0.01927 0.22639 0.01979 0.22731 C 0.01979 0.22754 0.02413 0.23634 0.02517 0.23819 C 0.02691 0.24166 0.02865 0.24537 0.03038 0.24884 C 0.03108 0.25023 0.03142 0.25162 0.03212 0.25254 C 0.03299 0.25324 0.0342 0.2537 0.0349 0.25463 C 0.0441 0.26551 0.03698 0.25903 0.04305 0.26458 C 0.04705 0.27291 0.04149 0.2625 0.04826 0.27129 C 0.0533 0.27847 0.04618 0.27176 0.05278 0.2787 C 0.05434 0.28032 0.05816 0.28333 0.05816 0.28379 C 0.05885 0.28472 0.0592 0.28588 0.05972 0.28704 C 0.06059 0.28796 0.0618 0.28842 0.0625 0.28958 C 0.06337 0.29051 0.06441 0.29166 0.06528 0.29305 C 0.06597 0.29375 0.06719 0.29421 0.06805 0.29537 C 0.06875 0.29653 0.06962 0.29745 0.07066 0.29907 C 0.07135 0.29977 0.07153 0.30162 0.07222 0.30231 C 0.07326 0.30324 0.0743 0.30324 0.075 0.30347 C 0.07691 0.30532 0.0783 0.30764 0.08038 0.30833 L 0.08594 0.31088 C 0.08663 0.31157 0.08733 0.31273 0.08854 0.31319 C 0.08941 0.31389 0.0908 0.31389 0.09219 0.31435 C 0.09375 0.31504 0.09549 0.31597 0.0974 0.31666 C 0.09844 0.31713 0.09913 0.31736 0.10017 0.31782 C 0.10139 0.31875 0.10226 0.31967 0.10365 0.32014 C 0.10521 0.32129 0.10729 0.32199 0.10885 0.32268 C 0.11389 0.325 0.11285 0.32454 0.12049 0.32616 C 0.1224 0.32662 0.1243 0.32731 0.12587 0.32754 C 0.1316 0.32824 0.13733 0.32824 0.14305 0.32847 L 0.14653 0.32986 L 0.14653 0.33009 L 0.25191 0.32847 C 0.2526 0.32847 0.25347 0.32801 0.25469 0.32754 C 0.25555 0.32708 0.25677 0.32662 0.25816 0.32616 C 0.26111 0.32546 0.26337 0.32523 0.26615 0.32407 C 0.26875 0.32268 0.27153 0.32222 0.27413 0.32014 C 0.27656 0.31875 0.27899 0.31666 0.28142 0.31574 C 0.28264 0.31458 0.28437 0.31389 0.28576 0.31319 C 0.28767 0.31227 0.28941 0.3118 0.29115 0.31088 C 0.29288 0.30972 0.29479 0.3081 0.29653 0.30741 C 0.29792 0.30625 0.29948 0.30532 0.30087 0.30486 C 0.30729 0.30208 0.30156 0.30555 0.30903 0.30139 C 0.31146 0.29977 0.31354 0.29745 0.31597 0.29653 C 0.31858 0.2956 0.32014 0.29467 0.32222 0.29305 C 0.32396 0.29143 0.32517 0.28958 0.32691 0.28796 C 0.32986 0.28588 0.33351 0.28518 0.33594 0.28217 C 0.3408 0.27546 0.33819 0.27708 0.34305 0.27523 C 0.34948 0.26597 0.3401 0.27824 0.35104 0.2669 C 0.35399 0.26366 0.35677 0.25995 0.3599 0.25717 C 0.36163 0.25579 0.36337 0.25393 0.3651 0.25254 C 0.37083 0.2412 0.36007 0.2618 0.37413 0.24282 C 0.37552 0.24143 0.37621 0.23935 0.3776 0.23819 C 0.38038 0.23565 0.38403 0.23379 0.38663 0.23102 C 0.39826 0.21921 0.38368 0.23356 0.39305 0.225 C 0.39427 0.22407 0.39514 0.22245 0.39653 0.22153 C 0.3974 0.22083 0.39826 0.21991 0.3993 0.21898 C 0.40017 0.21805 0.40069 0.2162 0.40174 0.21574 C 0.40295 0.21481 0.40417 0.21481 0.40555 0.21458 C 0.40972 0.20833 0.40625 0.21273 0.4118 0.20833 C 0.41476 0.20625 0.41753 0.20347 0.42066 0.20139 C 0.42448 0.19861 0.42448 0.19861 0.42847 0.19629 C 0.43455 0.19352 0.44062 0.19236 0.44566 0.18588 C 0.46163 0.16412 0.44566 0.18657 0.45469 0.17268 C 0.45521 0.17153 0.45642 0.17037 0.45729 0.16921 C 0.45851 0.1669 0.45937 0.16389 0.46076 0.1618 C 0.46875 0.15162 0.45885 0.16458 0.4651 0.15486 C 0.46805 0.15 0.46788 0.15301 0.46788 0.15 L 0.46788 0.15023 C 0.47569 0.14954 0.48333 0.14954 0.49097 0.14907 C 0.49219 0.14884 0.49358 0.14791 0.49462 0.14768 C 0.49618 0.14722 0.49757 0.14699 0.4993 0.14653 C 0.50278 0.14491 0.50608 0.14259 0.50972 0.14166 C 0.51701 0.14051 0.51545 0.14097 0.52222 0.13796 C 0.52604 0.1368 0.52951 0.13426 0.53316 0.13333 C 0.5349 0.13287 0.53663 0.13264 0.53854 0.13217 C 0.54045 0.13171 0.54253 0.13032 0.54479 0.12963 C 0.54705 0.1294 0.5493 0.12916 0.55174 0.1287 C 0.55434 0.12731 0.55521 0.12685 0.55799 0.12639 C 0.5599 0.12592 0.56163 0.12569 0.56337 0.12523 C 0.57674 0.12153 0.56753 0.12361 0.58055 0.12129 C 0.5816 0.12106 0.58264 0.1206 0.58403 0.12037 C 0.58785 0.11944 0.5901 0.11944 0.59375 0.11782 C 0.59462 0.11782 0.59566 0.11713 0.59653 0.1169 C 0.5993 0.11597 0.60191 0.11597 0.60451 0.11551 C 0.60816 0.11504 0.6118 0.11435 0.6151 0.11296 C 0.61684 0.11273 0.61805 0.11204 0.61979 0.11204 C 0.6276 0.11111 0.63594 0.11088 0.64392 0.10949 C 0.64687 0.10926 0.64983 0.10879 0.65278 0.10856 L 0.67535 0.10926 L 0.6993 0.10949 C 0.70069 0.10949 0.70538 0.11157 0.70729 0.11204 C 0.71371 0.11389 0.71302 0.11319 0.72135 0.11458 C 0.7224 0.11481 0.72326 0.11528 0.72413 0.11551 C 0.72639 0.11597 0.72847 0.1162 0.73038 0.1169 C 0.73194 0.11713 0.73333 0.11759 0.7349 0.11782 C 0.73594 0.11852 0.73733 0.11991 0.73854 0.12037 C 0.73976 0.12083 0.74149 0.12106 0.74288 0.12129 C 0.74427 0.12176 0.74514 0.12245 0.74653 0.12291 C 0.7566 0.12592 0.74566 0.12199 0.75451 0.12523 C 0.75642 0.12662 0.7592 0.12708 0.75972 0.12963 C 0.76042 0.13217 0.76059 0.13495 0.7618 0.13704 C 0.76493 0.14352 0.76233 0.13796 0.76528 0.14653 C 0.7658 0.14791 0.76649 0.14954 0.76701 0.15139 C 0.76788 0.15347 0.76788 0.15625 0.76875 0.15833 C 0.76927 0.15949 0.77014 0.16088 0.77066 0.1618 C 0.77135 0.16412 0.7717 0.1669 0.77222 0.16921 C 0.77361 0.17245 0.775 0.17546 0.77587 0.17847 C 0.77621 0.17963 0.77674 0.18125 0.77691 0.18217 C 0.77726 0.18403 0.77743 0.18541 0.77778 0.18704 C 0.77812 0.18866 0.77899 0.19004 0.77969 0.1919 C 0.78038 0.19398 0.78125 0.19884 0.78125 0.19907 C 0.7816 0.20162 0.78194 0.2044 0.78212 0.20717 C 0.78316 0.22129 0.78316 0.21991 0.78316 0.22847 L 0.78316 0.22893 C 0.78611 0.22916 0.78924 0.22916 0.79219 0.22986 C 0.79358 0.23032 0.80087 0.23495 0.80191 0.23588 C 0.82847 0.25903 0.81007 0.24213 0.82049 0.25463 C 0.82535 0.26018 0.82483 0.25856 0.82865 0.26458 C 0.82951 0.26574 0.83021 0.26782 0.83142 0.26898 C 0.8349 0.2743 0.83316 0.27106 0.83767 0.27639 C 0.83906 0.27824 0.84062 0.28009 0.84201 0.28217 C 0.8434 0.28426 0.84427 0.28611 0.84549 0.28796 C 0.84653 0.28958 0.8474 0.29051 0.84826 0.29166 C 0.84896 0.29305 0.84948 0.29398 0.85017 0.29537 C 0.85069 0.29653 0.85365 0.30185 0.85451 0.30347 C 0.85503 0.30486 0.85521 0.30602 0.85555 0.30741 C 0.85608 0.30903 0.8566 0.31111 0.85712 0.31319 C 0.85799 0.31643 0.85903 0.32268 0.85903 0.32291 C 0.85937 0.33958 0.85937 0.35625 0.85972 0.37268 C 0.8599 0.3743 0.86094 0.37569 0.86094 0.37731 C 0.86094 0.39699 0.86042 0.41643 0.85972 0.43565 C 0.85972 0.43981 0.85833 0.44166 0.85712 0.44537 C 0.85521 0.45185 0.85712 0.45208 0.85278 0.46088 C 0.85139 0.46319 0.85035 0.46551 0.8493 0.46782 C 0.84826 0.46967 0.84809 0.47222 0.84722 0.47407 C 0.84444 0.48102 0.8441 0.48009 0.84115 0.48588 C 0.83246 0.50301 0.84566 0.47847 0.83403 0.49884 C 0.83316 0.50023 0.83281 0.50139 0.83212 0.50231 C 0.83038 0.50463 0.82865 0.50648 0.82674 0.50833 C 0.82483 0.51088 0.82309 0.51481 0.82049 0.51666 C 0.81927 0.51805 0.81736 0.51875 0.81615 0.52037 C 0.81424 0.52199 0.81076 0.52708 0.80799 0.52847 C 0.80729 0.5294 0.80608 0.5294 0.80538 0.52986 C 0.80451 0.53032 0.80382 0.53171 0.8026 0.53241 C 0.80174 0.53287 0.80017 0.53356 0.79913 0.53472 C 0.79774 0.53588 0.79618 0.53704 0.79479 0.53819 C 0.7875 0.54236 0.7908 0.53842 0.78854 0.54166 L 0.78854 0.5419 C 0.78785 0.55393 0.78767 0.56643 0.7868 0.5787 C 0.78646 0.58194 0.7849 0.58495 0.78385 0.58796 C 0.78299 0.5912 0.78125 0.59421 0.78055 0.59768 C 0.77899 0.60208 0.77847 0.60463 0.77691 0.60833 C 0.77621 0.60972 0.77552 0.61088 0.775 0.6118 C 0.77309 0.61944 0.77483 0.61458 0.76805 0.62407 L 0.76805 0.6243 C 0.76597 0.6287 0.76615 0.62893 0.76337 0.63356 C 0.76267 0.63449 0.76163 0.63588 0.76076 0.6368 C 0.75972 0.63866 0.75903 0.64004 0.75799 0.6419 C 0.75677 0.64421 0.75608 0.64653 0.75451 0.64884 C 0.75365 0.65 0.75278 0.65046 0.75174 0.65116 C 0.75069 0.65231 0.75017 0.65393 0.7493 0.65463 C 0.7467 0.65764 0.74219 0.66227 0.73924 0.66458 C 0.73854 0.66504 0.73767 0.66528 0.73663 0.66551 C 0.73559 0.6662 0.73437 0.66736 0.73299 0.66805 C 0.73142 0.66875 0.72951 0.66944 0.7276 0.67037 C 0.72674 0.67083 0.72604 0.67129 0.72517 0.67129 L 0.71979 0.67291 L 0.67153 0.67129 C 0.66962 0.67129 0.66805 0.6706 0.66615 0.67037 C 0.66267 0.66967 0.65903 0.66944 0.65538 0.66898 C 0.65121 0.66852 0.64722 0.6669 0.64288 0.66666 L 0.6125 0.66551 L 0.6026 0.66458 C 0.59792 0.66366 0.59323 0.66366 0.58837 0.66296 C 0.58698 0.66296 0.58542 0.6625 0.58403 0.66204 C 0.58212 0.66157 0.58055 0.66111 0.57847 0.66065 C 0.57639 0.66018 0.57448 0.65995 0.5724 0.65972 C 0.56892 0.65903 0.56528 0.65764 0.56163 0.65717 C 0.54757 0.65509 0.55972 0.65694 0.54392 0.65463 C 0.54097 0.6544 0.53802 0.6537 0.5349 0.6537 L 0.45469 0.6537 L 0.45469 0.65393 C 0.45139 0.65301 0.44809 0.65231 0.44479 0.65116 C 0.44305 0.65092 0.44167 0.65 0.4401 0.64884 C 0.42674 0.63981 0.4342 0.64491 0.4276 0.63958 C 0.42396 0.63634 0.42031 0.63264 0.41597 0.62986 C 0.40694 0.62361 0.41371 0.62847 0.40816 0.62407 C 0.4066 0.62245 0.40521 0.62176 0.40347 0.62014 C 0.40208 0.61898 0.40069 0.6169 0.3993 0.61574 C 0.3974 0.61366 0.39549 0.6125 0.39392 0.61088 C 0.38889 0.60139 0.39514 0.61296 0.38924 0.60486 C 0.38837 0.60324 0.38785 0.60139 0.38663 0.6 C 0.38264 0.5956 0.37795 0.5919 0.37413 0.58704 C 0.37309 0.58518 0.37187 0.58379 0.37049 0.58217 C 0.36962 0.58102 0.36805 0.57963 0.36719 0.5787 C 0.36615 0.57801 0.3651 0.57708 0.36424 0.57616 C 0.36285 0.5743 0.36146 0.57222 0.3599 0.57037 C 0.3599 0.57037 0.35312 0.56458 0.35191 0.56296 C 0.34913 0.56088 0.34653 0.55833 0.34375 0.55602 C 0.34305 0.55532 0.34201 0.5544 0.34097 0.55347 C 0.33993 0.55254 0.33889 0.55116 0.3375 0.55023 C 0.3368 0.5493 0.33576 0.54861 0.33472 0.54768 C 0.3316 0.54398 0.32778 0.53819 0.325 0.53333 C 0.31667 0.51852 0.32552 0.5331 0.31892 0.52037 C 0.31771 0.51829 0.31632 0.5162 0.31528 0.51458 C 0.31319 0.50648 0.31597 0.51551 0.31076 0.50717 C 0.3099 0.50602 0.30972 0.50416 0.30903 0.50231 C 0.30781 0.50023 0.30642 0.49791 0.30555 0.49537 C 0.30417 0.49236 0.30347 0.48866 0.30174 0.48588 C 0.30087 0.48403 0.30017 0.48287 0.29913 0.48102 C 0.29844 0.48009 0.29792 0.47847 0.2974 0.47754 C 0.29618 0.47592 0.29496 0.4743 0.29392 0.47268 L 0.29392 0.47291 C 0.2868 0.47245 0.28003 0.47245 0.27344 0.47153 C 0.26701 0.47037 0.26545 0.46782 0.26094 0.46435 C 0.25625 0.46088 0.25208 0.45741 0.24722 0.45486 C 0.24601 0.45416 0.24427 0.45324 0.24305 0.45231 C 0.24201 0.45185 0.24115 0.45092 0.24028 0.45 C 0.2309 0.44305 0.23368 0.44421 0.22778 0.44166 C 0.2243 0.43842 0.22448 0.43842 0.21962 0.43565 C 0.21892 0.43518 0.21805 0.43495 0.21701 0.43472 C 0.21493 0.43333 0.21285 0.43217 0.21076 0.43125 C 0.20903 0.42986 0.20712 0.4287 0.20538 0.42731 C 0.20451 0.42685 0.20365 0.42662 0.20278 0.42639 C 0.20121 0.42569 0.19983 0.42454 0.19826 0.42384 C 0.1974 0.42338 0.19635 0.42338 0.19549 0.42291 C 0.19444 0.42222 0.19323 0.42083 0.19201 0.42037 C 0.1901 0.41944 0.18767 0.41852 0.18594 0.41782 C 0.18299 0.41551 0.18281 0.41481 0.17969 0.41296 C 0.17882 0.4125 0.1776 0.41227 0.17691 0.4118 C 0.17413 0.41065 0.17292 0.40926 0.17066 0.40717 C 0.16927 0.40602 0.16788 0.40532 0.16719 0.40347 C 0.16545 0.40139 0.16493 0.39861 0.16354 0.39653 C 0.16215 0.39467 0.16111 0.39259 0.15972 0.39074 C 0.15868 0.38842 0.15833 0.38472 0.15625 0.38333 C 0.15521 0.38264 0.15382 0.38194 0.15278 0.38102 C 0.15087 0.37963 0.14948 0.37731 0.14722 0.37639 C 0.14566 0.37546 0.14375 0.3743 0.14201 0.37407 C 0.14028 0.37361 0.13576 0.37222 0.13403 0.37153 C 0.13229 0.37083 0.13108 0.36967 0.12951 0.36898 C 0.12118 0.36551 0.13003 0.37037 0.12326 0.36666 C 0.11458 0.3625 0.12222 0.36574 0.11615 0.36296 C 0.10833 0.35648 0.11823 0.36458 0.11076 0.35972 C 0.1099 0.35903 0.1092 0.35764 0.10799 0.35717 C 0.10642 0.35602 0.1026 0.35509 0.10104 0.35463 C 0.0993 0.35416 0.09809 0.35324 0.09635 0.35231 C 0.09549 0.35185 0.0941 0.35162 0.09288 0.35139 C 0.09115 0.35069 0.08941 0.34954 0.0875 0.34884 C 0.08663 0.34861 0.08576 0.34815 0.08472 0.34791 C 0.08385 0.34745 0.08316 0.34676 0.08229 0.34629 C 0.07639 0.34143 0.08281 0.34629 0.07691 0.34282 C 0.06684 0.33704 0.07326 0.33935 0.06597 0.33704 C 0.06528 0.33634 0.06441 0.33518 0.06337 0.33449 C 0.0625 0.33403 0.06163 0.33403 0.06094 0.33356 C 0.05781 0.33148 0.05486 0.3294 0.05191 0.32754 L 0.05191 0.32778 C 0.04809 0.3243 0.04653 0.32315 0.04392 0.31921 C 0.04323 0.31782 0.04288 0.31666 0.04201 0.31574 C 0.04062 0.31366 0.03767 0.31204 0.03576 0.31088 C 0.02604 0.30301 0.03385 0.30903 0.02778 0.30231 C 0.02378 0.29838 0.02639 0.30162 0.0224 0.29907 C 0.02135 0.29838 0.02049 0.29722 0.01979 0.29653 C 0.01927 0.29537 0.01875 0.29398 0.01788 0.29305 C 0.01701 0.29143 0.01597 0.29074 0.0151 0.28958 C 0.01458 0.28819 0.01424 0.28565 0.01424 0.28588 L 0.01424 0.28565 C 0.01302 0.28194 0.01111 0.27801 0.0099 0.27384 C 0.00816 0.26898 0.00729 0.26435 0.00538 0.25949 C 0.00469 0.25717 0.00365 0.25509 0.0026 0.25254 C 0.00226 0.25116 0.00208 0.25023 0.00191 0.24884 C -0.00382 0.23379 0.00174 0.25069 -0.0026 0.23819 C -0.00365 0.23565 -0.00417 0.23264 -0.00521 0.22986 C -0.0059 0.22847 -0.00677 0.22754 -0.00712 0.22639 C -0.00747 0.225 -0.00747 0.22384 -0.00781 0.22268 C -0.00972 0.21875 -0.01129 0.21481 -0.0132 0.21065 C -0.01389 0.20972 -0.01458 0.20833 -0.01528 0.20717 C -0.01597 0.20509 -0.01632 0.20347 -0.01684 0.20139 C -0.01771 0.19838 -0.01927 0.1912 -0.01945 0.18958 C -0.01979 0.18727 -0.01997 0.18518 -0.02031 0.18356 C -0.02101 0.18171 -0.02188 0.18032 -0.0224 0.17847 C -0.02257 0.17731 -0.02274 0.17546 -0.02309 0.17384 C -0.02361 0.17153 -0.02448 0.16921 -0.025 0.1669 C -0.02552 0.16389 -0.02587 0.16111 -0.02656 0.15833 C -0.02726 0.15694 -0.02813 0.15532 -0.02847 0.15347 C -0.02934 0.15069 -0.02951 0.14838 -0.03038 0.14537 C -0.03073 0.14398 -0.03108 0.14305 -0.03125 0.14166 C -0.03195 0.13727 -0.03247 0.13217 -0.03281 0.12731 C -0.03264 0.11898 -0.03247 0.11088 -0.03195 0.10254 C -0.03177 0.0993 -0.02969 0.09305 -0.02934 0.09074 C -0.02865 0.08657 -0.02847 0.08264 -0.02778 0.07847 C -0.02743 0.07754 -0.02726 0.07639 -0.02656 0.075 C -0.02622 0.07384 -0.02552 0.07268 -0.025 0.07153 C -0.02448 0.06898 -0.02361 0.06666 -0.02309 0.06435 C -0.02205 0.0581 -0.0217 0.0544 -0.01945 0.04884 C -0.01927 0.04768 -0.0184 0.04629 -0.01771 0.04537 C -0.01736 0.04352 -0.01736 0.04213 -0.01684 0.04051 C -0.01632 0.03935 -0.01563 0.03819 -0.01528 0.03704 C -0.01441 0.03495 -0.01389 0.0331 -0.0132 0.03125 C -0.0132 0.02893 -0.0132 0.02685 -0.0125 0.02523 C -0.01111 0.02176 -0.00781 0.01574 -0.00781 0.01597 C -0.00521 0.01065 -0.0026 0.00532 8.33333E-7 1.85185E-6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15" y="2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41078" y="237904"/>
            <a:ext cx="3665240" cy="3179501"/>
            <a:chOff x="883560" y="271764"/>
            <a:chExt cx="7247694" cy="6287187"/>
          </a:xfrm>
        </p:grpSpPr>
        <p:sp>
          <p:nvSpPr>
            <p:cNvPr id="5" name="Freeform 4"/>
            <p:cNvSpPr/>
            <p:nvPr/>
          </p:nvSpPr>
          <p:spPr>
            <a:xfrm rot="900000">
              <a:off x="2122847" y="1606984"/>
              <a:ext cx="5445918" cy="1310977"/>
            </a:xfrm>
            <a:custGeom>
              <a:avLst/>
              <a:gdLst>
                <a:gd name="connsiteX0" fmla="*/ 0 w 6292894"/>
                <a:gd name="connsiteY0" fmla="*/ 1310977 h 1310977"/>
                <a:gd name="connsiteX1" fmla="*/ 2929316 w 6292894"/>
                <a:gd name="connsiteY1" fmla="*/ 89080 h 1310977"/>
                <a:gd name="connsiteX2" fmla="*/ 5818173 w 6292894"/>
                <a:gd name="connsiteY2" fmla="*/ 210460 h 1310977"/>
                <a:gd name="connsiteX3" fmla="*/ 6287511 w 6292894"/>
                <a:gd name="connsiteY3" fmla="*/ 1141044 h 131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2894" h="1310977">
                  <a:moveTo>
                    <a:pt x="0" y="1310977"/>
                  </a:moveTo>
                  <a:cubicBezTo>
                    <a:pt x="979810" y="791738"/>
                    <a:pt x="1959621" y="272499"/>
                    <a:pt x="2929316" y="89080"/>
                  </a:cubicBezTo>
                  <a:cubicBezTo>
                    <a:pt x="3899011" y="-94339"/>
                    <a:pt x="5258474" y="35133"/>
                    <a:pt x="5818173" y="210460"/>
                  </a:cubicBezTo>
                  <a:cubicBezTo>
                    <a:pt x="6377872" y="385787"/>
                    <a:pt x="6287511" y="1141044"/>
                    <a:pt x="6287511" y="1141044"/>
                  </a:cubicBezTo>
                </a:path>
              </a:pathLst>
            </a:cu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39450" y="5502584"/>
              <a:ext cx="5332394" cy="1056367"/>
            </a:xfrm>
            <a:custGeom>
              <a:avLst/>
              <a:gdLst>
                <a:gd name="connsiteX0" fmla="*/ 0 w 5572426"/>
                <a:gd name="connsiteY0" fmla="*/ 331773 h 1056367"/>
                <a:gd name="connsiteX1" fmla="*/ 1302817 w 5572426"/>
                <a:gd name="connsiteY1" fmla="*/ 1011504 h 1056367"/>
                <a:gd name="connsiteX2" fmla="*/ 3851809 w 5572426"/>
                <a:gd name="connsiteY2" fmla="*/ 962952 h 1056367"/>
                <a:gd name="connsiteX3" fmla="*/ 5340743 w 5572426"/>
                <a:gd name="connsiteY3" fmla="*/ 728283 h 1056367"/>
                <a:gd name="connsiteX4" fmla="*/ 5567320 w 5572426"/>
                <a:gd name="connsiteY4" fmla="*/ 0 h 105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2426" h="1056367">
                  <a:moveTo>
                    <a:pt x="0" y="331773"/>
                  </a:moveTo>
                  <a:cubicBezTo>
                    <a:pt x="330424" y="619040"/>
                    <a:pt x="660849" y="906308"/>
                    <a:pt x="1302817" y="1011504"/>
                  </a:cubicBezTo>
                  <a:cubicBezTo>
                    <a:pt x="1944785" y="1116700"/>
                    <a:pt x="3178821" y="1010156"/>
                    <a:pt x="3851809" y="962952"/>
                  </a:cubicBezTo>
                  <a:cubicBezTo>
                    <a:pt x="4524797" y="915749"/>
                    <a:pt x="5054825" y="888775"/>
                    <a:pt x="5340743" y="728283"/>
                  </a:cubicBezTo>
                  <a:cubicBezTo>
                    <a:pt x="5626662" y="567791"/>
                    <a:pt x="5567320" y="0"/>
                    <a:pt x="5567320" y="0"/>
                  </a:cubicBezTo>
                </a:path>
              </a:pathLst>
            </a:cu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000" b="58500" l="62500" r="100000"/>
                      </a14:imgEffect>
                    </a14:imgLayer>
                  </a14:imgProps>
                </a:ext>
              </a:extLst>
            </a:blip>
            <a:srcRect l="65044" b="41319"/>
            <a:stretch/>
          </p:blipFill>
          <p:spPr>
            <a:xfrm>
              <a:off x="1538363" y="275365"/>
              <a:ext cx="912512" cy="212758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00" b="58500" l="0" r="66667">
                          <a14:foregroundMark x1="45139" y1="6000" x2="45139" y2="6000"/>
                          <a14:foregroundMark x1="30556" y1="4500" x2="30556" y2="4500"/>
                          <a14:foregroundMark x1="5556" y1="14000" x2="5556" y2="14000"/>
                          <a14:foregroundMark x1="15278" y1="7000" x2="15278" y2="7000"/>
                          <a14:foregroundMark x1="56944" y1="15500" x2="56944" y2="15500"/>
                          <a14:foregroundMark x1="45833" y1="9500" x2="45833" y2="9500"/>
                        </a14:backgroundRemoval>
                      </a14:imgEffect>
                    </a14:imgLayer>
                  </a14:imgProps>
                </a:ext>
              </a:extLst>
            </a:blip>
            <a:srcRect r="33063" b="42071"/>
            <a:stretch/>
          </p:blipFill>
          <p:spPr>
            <a:xfrm>
              <a:off x="1165765" y="271764"/>
              <a:ext cx="1747370" cy="2100315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8900000">
              <a:off x="883560" y="3338828"/>
              <a:ext cx="2540000" cy="2540000"/>
            </a:xfrm>
            <a:prstGeom prst="rect">
              <a:avLst/>
            </a:prstGeom>
          </p:spPr>
        </p:pic>
        <p:cxnSp>
          <p:nvCxnSpPr>
            <p:cNvPr id="12" name="Curved Connector 11"/>
            <p:cNvCxnSpPr/>
            <p:nvPr/>
          </p:nvCxnSpPr>
          <p:spPr>
            <a:xfrm rot="16200000" flipH="1">
              <a:off x="1538430" y="2733307"/>
              <a:ext cx="1071319" cy="158940"/>
            </a:xfrm>
            <a:prstGeom prst="curvedConnector3">
              <a:avLst>
                <a:gd name="adj1" fmla="val 50000"/>
              </a:avLst>
            </a:prstGeom>
            <a:ln w="76200">
              <a:solidFill>
                <a:srgbClr val="D8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Block Arc 12"/>
            <p:cNvSpPr/>
            <p:nvPr/>
          </p:nvSpPr>
          <p:spPr>
            <a:xfrm rot="5400000">
              <a:off x="6172148" y="3600124"/>
              <a:ext cx="2210793" cy="1707419"/>
            </a:xfrm>
            <a:prstGeom prst="blockArc">
              <a:avLst>
                <a:gd name="adj1" fmla="val 10800000"/>
                <a:gd name="adj2" fmla="val 42996"/>
                <a:gd name="adj3" fmla="val 13623"/>
              </a:avLst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296870" y="410146"/>
            <a:ext cx="4368471" cy="3007259"/>
            <a:chOff x="145655" y="760121"/>
            <a:chExt cx="7985599" cy="5497293"/>
          </a:xfrm>
        </p:grpSpPr>
        <p:grpSp>
          <p:nvGrpSpPr>
            <p:cNvPr id="15" name="Group 14"/>
            <p:cNvGrpSpPr/>
            <p:nvPr/>
          </p:nvGrpSpPr>
          <p:grpSpPr>
            <a:xfrm>
              <a:off x="145655" y="760121"/>
              <a:ext cx="4571836" cy="3232431"/>
              <a:chOff x="2338598" y="724574"/>
              <a:chExt cx="5098311" cy="3604665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8598" y="724574"/>
                <a:ext cx="5098311" cy="3604665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609"/>
              <a:stretch/>
            </p:blipFill>
            <p:spPr>
              <a:xfrm>
                <a:off x="2799844" y="1157595"/>
                <a:ext cx="4224043" cy="2669938"/>
              </a:xfrm>
              <a:prstGeom prst="rect">
                <a:avLst/>
              </a:prstGeom>
            </p:spPr>
          </p:pic>
        </p:grp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77106" y="3214880"/>
              <a:ext cx="3552402" cy="1853170"/>
            </a:xfrm>
            <a:prstGeom prst="rect">
              <a:avLst/>
            </a:prstGeom>
          </p:spPr>
        </p:pic>
        <p:cxnSp>
          <p:nvCxnSpPr>
            <p:cNvPr id="19" name="Curved Connector 18"/>
            <p:cNvCxnSpPr>
              <a:stCxn id="22" idx="1"/>
            </p:cNvCxnSpPr>
            <p:nvPr/>
          </p:nvCxnSpPr>
          <p:spPr>
            <a:xfrm rot="10800000">
              <a:off x="704008" y="3439115"/>
              <a:ext cx="573099" cy="702350"/>
            </a:xfrm>
            <a:prstGeom prst="curvedConnector2">
              <a:avLst/>
            </a:prstGeom>
            <a:ln w="76200">
              <a:solidFill>
                <a:srgbClr val="D8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Freeform 20"/>
            <p:cNvSpPr/>
            <p:nvPr/>
          </p:nvSpPr>
          <p:spPr>
            <a:xfrm rot="21355679">
              <a:off x="2526526" y="2512814"/>
              <a:ext cx="4757893" cy="1310977"/>
            </a:xfrm>
            <a:custGeom>
              <a:avLst/>
              <a:gdLst>
                <a:gd name="connsiteX0" fmla="*/ 0 w 6292894"/>
                <a:gd name="connsiteY0" fmla="*/ 1310977 h 1310977"/>
                <a:gd name="connsiteX1" fmla="*/ 2929316 w 6292894"/>
                <a:gd name="connsiteY1" fmla="*/ 89080 h 1310977"/>
                <a:gd name="connsiteX2" fmla="*/ 5818173 w 6292894"/>
                <a:gd name="connsiteY2" fmla="*/ 210460 h 1310977"/>
                <a:gd name="connsiteX3" fmla="*/ 6287511 w 6292894"/>
                <a:gd name="connsiteY3" fmla="*/ 1141044 h 131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2894" h="1310977">
                  <a:moveTo>
                    <a:pt x="0" y="1310977"/>
                  </a:moveTo>
                  <a:cubicBezTo>
                    <a:pt x="979810" y="791738"/>
                    <a:pt x="1959621" y="272499"/>
                    <a:pt x="2929316" y="89080"/>
                  </a:cubicBezTo>
                  <a:cubicBezTo>
                    <a:pt x="3899011" y="-94339"/>
                    <a:pt x="5258474" y="35133"/>
                    <a:pt x="5818173" y="210460"/>
                  </a:cubicBezTo>
                  <a:cubicBezTo>
                    <a:pt x="6377872" y="385787"/>
                    <a:pt x="6287511" y="1141044"/>
                    <a:pt x="6287511" y="1141044"/>
                  </a:cubicBezTo>
                </a:path>
              </a:pathLst>
            </a:cu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 rot="727397">
              <a:off x="2756764" y="4968000"/>
              <a:ext cx="4471372" cy="1289414"/>
            </a:xfrm>
            <a:custGeom>
              <a:avLst/>
              <a:gdLst>
                <a:gd name="connsiteX0" fmla="*/ 0 w 5572426"/>
                <a:gd name="connsiteY0" fmla="*/ 331773 h 1056367"/>
                <a:gd name="connsiteX1" fmla="*/ 1302817 w 5572426"/>
                <a:gd name="connsiteY1" fmla="*/ 1011504 h 1056367"/>
                <a:gd name="connsiteX2" fmla="*/ 3851809 w 5572426"/>
                <a:gd name="connsiteY2" fmla="*/ 962952 h 1056367"/>
                <a:gd name="connsiteX3" fmla="*/ 5340743 w 5572426"/>
                <a:gd name="connsiteY3" fmla="*/ 728283 h 1056367"/>
                <a:gd name="connsiteX4" fmla="*/ 5567320 w 5572426"/>
                <a:gd name="connsiteY4" fmla="*/ 0 h 105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2426" h="1056367">
                  <a:moveTo>
                    <a:pt x="0" y="331773"/>
                  </a:moveTo>
                  <a:cubicBezTo>
                    <a:pt x="330424" y="619040"/>
                    <a:pt x="660849" y="906308"/>
                    <a:pt x="1302817" y="1011504"/>
                  </a:cubicBezTo>
                  <a:cubicBezTo>
                    <a:pt x="1944785" y="1116700"/>
                    <a:pt x="3178821" y="1010156"/>
                    <a:pt x="3851809" y="962952"/>
                  </a:cubicBezTo>
                  <a:cubicBezTo>
                    <a:pt x="4524797" y="915749"/>
                    <a:pt x="5054825" y="888775"/>
                    <a:pt x="5340743" y="728283"/>
                  </a:cubicBezTo>
                  <a:cubicBezTo>
                    <a:pt x="5626662" y="567791"/>
                    <a:pt x="5567320" y="0"/>
                    <a:pt x="5567320" y="0"/>
                  </a:cubicBezTo>
                </a:path>
              </a:pathLst>
            </a:cu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Block Arc 22"/>
            <p:cNvSpPr/>
            <p:nvPr/>
          </p:nvSpPr>
          <p:spPr>
            <a:xfrm rot="5400000">
              <a:off x="6172148" y="3600124"/>
              <a:ext cx="2210793" cy="1707419"/>
            </a:xfrm>
            <a:prstGeom prst="blockArc">
              <a:avLst>
                <a:gd name="adj1" fmla="val 10800000"/>
                <a:gd name="adj2" fmla="val 42996"/>
                <a:gd name="adj3" fmla="val 13623"/>
              </a:avLst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390697" y="3992550"/>
            <a:ext cx="8500210" cy="248917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5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メイキーメイキーで</a:t>
            </a:r>
            <a:br>
              <a:rPr lang="en-US" altLang="ja-JP" sz="5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</a:br>
            <a:r>
              <a:rPr lang="ja-JP" altLang="en-US" sz="5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「音のスイッチ」を作ろう</a:t>
            </a:r>
            <a:endParaRPr lang="en-US" altLang="ja-JP" sz="5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800000">
            <a:off x="5642868" y="521491"/>
            <a:ext cx="675664" cy="63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78897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97500" y="173874"/>
            <a:ext cx="3902888" cy="2759464"/>
            <a:chOff x="2338598" y="724574"/>
            <a:chExt cx="5098311" cy="3604665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598" y="724574"/>
              <a:ext cx="5098311" cy="3604665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09"/>
            <a:stretch/>
          </p:blipFill>
          <p:spPr>
            <a:xfrm>
              <a:off x="2799844" y="1157595"/>
              <a:ext cx="4224043" cy="2669938"/>
            </a:xfrm>
            <a:prstGeom prst="rect">
              <a:avLst/>
            </a:prstGeom>
          </p:spPr>
        </p:pic>
      </p:grpSp>
      <p:grpSp>
        <p:nvGrpSpPr>
          <p:cNvPr id="52" name="Group 51"/>
          <p:cNvGrpSpPr/>
          <p:nvPr/>
        </p:nvGrpSpPr>
        <p:grpSpPr>
          <a:xfrm>
            <a:off x="3684209" y="2694925"/>
            <a:ext cx="4907785" cy="3422653"/>
            <a:chOff x="793019" y="687206"/>
            <a:chExt cx="7833091" cy="5462741"/>
          </a:xfrm>
        </p:grpSpPr>
        <p:sp>
          <p:nvSpPr>
            <p:cNvPr id="3" name="Rectangle 2"/>
            <p:cNvSpPr/>
            <p:nvPr/>
          </p:nvSpPr>
          <p:spPr>
            <a:xfrm>
              <a:off x="793019" y="687206"/>
              <a:ext cx="7833091" cy="546274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5580" y="953628"/>
              <a:ext cx="2747967" cy="1433523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11240" y="1505119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4065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91058" y="2694649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8943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9024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03822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3984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13741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3903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68700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48862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3660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58781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786200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52164" y="1242128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352164" y="1735742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367554" y="3301550"/>
              <a:ext cx="691059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096637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364552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419921" y="1505119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419921" y="1931608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1199334" y="1713334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580784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477798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7168840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786756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2683770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374812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71826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338249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2235263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132277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823319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6720333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4029291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26305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617347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065854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0" name="Title 1"/>
          <p:cNvSpPr txBox="1">
            <a:spLocks/>
          </p:cNvSpPr>
          <p:nvPr/>
        </p:nvSpPr>
        <p:spPr>
          <a:xfrm>
            <a:off x="4182029" y="292069"/>
            <a:ext cx="4845003" cy="1059434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5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スプーンスイッチ</a:t>
            </a:r>
            <a:endParaRPr lang="en-US" sz="5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>
            <a:off x="993067" y="3618624"/>
            <a:ext cx="1628845" cy="3257689"/>
          </a:xfrm>
          <a:prstGeom prst="rect">
            <a:avLst/>
          </a:prstGeom>
        </p:spPr>
      </p:pic>
      <p:cxnSp>
        <p:nvCxnSpPr>
          <p:cNvPr id="58" name="Curved Connector 57"/>
          <p:cNvCxnSpPr>
            <a:endCxn id="2" idx="2"/>
          </p:cNvCxnSpPr>
          <p:nvPr/>
        </p:nvCxnSpPr>
        <p:spPr>
          <a:xfrm rot="10800000" flipV="1">
            <a:off x="396870" y="3351879"/>
            <a:ext cx="3556087" cy="1081167"/>
          </a:xfrm>
          <a:prstGeom prst="curvedConnector3">
            <a:avLst>
              <a:gd name="adj1" fmla="val 89663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ular Callout 58"/>
          <p:cNvSpPr/>
          <p:nvPr/>
        </p:nvSpPr>
        <p:spPr>
          <a:xfrm>
            <a:off x="3333920" y="6170022"/>
            <a:ext cx="5591596" cy="646824"/>
          </a:xfrm>
          <a:prstGeom prst="wedgeRoundRectCallout">
            <a:avLst>
              <a:gd name="adj1" fmla="val -2546"/>
              <a:gd name="adj2" fmla="val -9068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それぞれのどう</a:t>
            </a:r>
            <a:r>
              <a:rPr lang="ja-JP" altLang="en-US" sz="2400" b="1">
                <a:latin typeface="Tsukushi A Round Gothic" charset="-128"/>
                <a:ea typeface="Tsukushi A Round Gothic" charset="-128"/>
                <a:cs typeface="Tsukushi A Round Gothic" charset="-128"/>
              </a:rPr>
              <a:t>線にタッチ</a:t>
            </a:r>
            <a:r>
              <a:rPr lang="ja-JP" altLang="en-US" sz="2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してみよう</a:t>
            </a:r>
            <a:endParaRPr lang="en-US" altLang="ja-JP" sz="2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62" name="Rounded Rectangular Callout 61"/>
          <p:cNvSpPr/>
          <p:nvPr/>
        </p:nvSpPr>
        <p:spPr>
          <a:xfrm>
            <a:off x="800100" y="5861956"/>
            <a:ext cx="1385145" cy="721889"/>
          </a:xfrm>
          <a:prstGeom prst="wedgeRoundRectCallout">
            <a:avLst>
              <a:gd name="adj1" fmla="val 42856"/>
              <a:gd name="adj2" fmla="val -7320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>
                <a:latin typeface="Tsukushi A Round Gothic" charset="-128"/>
                <a:ea typeface="Tsukushi A Round Gothic" charset="-128"/>
                <a:cs typeface="Tsukushi A Round Gothic" charset="-128"/>
              </a:rPr>
              <a:t>スプーン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63" name="Rounded Rectangular Callout 62"/>
          <p:cNvSpPr/>
          <p:nvPr/>
        </p:nvSpPr>
        <p:spPr>
          <a:xfrm>
            <a:off x="1456408" y="3606032"/>
            <a:ext cx="2070579" cy="683152"/>
          </a:xfrm>
          <a:prstGeom prst="wedgeRoundRectCallout">
            <a:avLst>
              <a:gd name="adj1" fmla="val 66451"/>
              <a:gd name="adj2" fmla="val -6231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元のどう線に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pPr algn="ctr"/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つながっている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7" name="Arc 56"/>
          <p:cNvSpPr/>
          <p:nvPr/>
        </p:nvSpPr>
        <p:spPr>
          <a:xfrm rot="526544">
            <a:off x="1233192" y="1365054"/>
            <a:ext cx="4815648" cy="2182534"/>
          </a:xfrm>
          <a:prstGeom prst="arc">
            <a:avLst>
              <a:gd name="adj1" fmla="val 15933043"/>
              <a:gd name="adj2" fmla="val 21502942"/>
            </a:avLst>
          </a:prstGeom>
          <a:ln w="508000">
            <a:solidFill>
              <a:srgbClr val="D81E00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Curved Connector 60"/>
          <p:cNvCxnSpPr>
            <a:stCxn id="61" idx="0"/>
          </p:cNvCxnSpPr>
          <p:nvPr/>
        </p:nvCxnSpPr>
        <p:spPr>
          <a:xfrm rot="16200000" flipV="1">
            <a:off x="3338575" y="-104602"/>
            <a:ext cx="1640771" cy="3958284"/>
          </a:xfrm>
          <a:prstGeom prst="curvedConnector2">
            <a:avLst/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 flipH="1">
            <a:off x="1050532" y="292069"/>
            <a:ext cx="2389549" cy="1166497"/>
            <a:chOff x="469385" y="99740"/>
            <a:chExt cx="3119016" cy="1522599"/>
          </a:xfrm>
        </p:grpSpPr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053167">
              <a:off x="469385" y="683604"/>
              <a:ext cx="938735" cy="938735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7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9800000">
              <a:off x="1980088" y="99740"/>
              <a:ext cx="1608313" cy="1505404"/>
            </a:xfrm>
            <a:prstGeom prst="rect">
              <a:avLst/>
            </a:prstGeom>
          </p:spPr>
        </p:pic>
      </p:grpSp>
      <p:sp>
        <p:nvSpPr>
          <p:cNvPr id="68" name="Arc 67"/>
          <p:cNvSpPr/>
          <p:nvPr/>
        </p:nvSpPr>
        <p:spPr>
          <a:xfrm rot="526544">
            <a:off x="1172231" y="1457013"/>
            <a:ext cx="4815648" cy="2182534"/>
          </a:xfrm>
          <a:prstGeom prst="arc">
            <a:avLst>
              <a:gd name="adj1" fmla="val 15491710"/>
              <a:gd name="adj2" fmla="val 21331767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Arc 68"/>
          <p:cNvSpPr/>
          <p:nvPr/>
        </p:nvSpPr>
        <p:spPr>
          <a:xfrm rot="1627559" flipV="1">
            <a:off x="-379016" y="-655971"/>
            <a:ext cx="4433149" cy="1757537"/>
          </a:xfrm>
          <a:prstGeom prst="arc">
            <a:avLst>
              <a:gd name="adj1" fmla="val 18466150"/>
              <a:gd name="adj2" fmla="val 21147383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88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3684209" y="2694925"/>
            <a:ext cx="4907785" cy="3422653"/>
            <a:chOff x="793019" y="687206"/>
            <a:chExt cx="7833091" cy="5462741"/>
          </a:xfrm>
        </p:grpSpPr>
        <p:sp>
          <p:nvSpPr>
            <p:cNvPr id="3" name="Rectangle 2"/>
            <p:cNvSpPr/>
            <p:nvPr/>
          </p:nvSpPr>
          <p:spPr>
            <a:xfrm>
              <a:off x="793019" y="687206"/>
              <a:ext cx="7833091" cy="546274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5580" y="953628"/>
              <a:ext cx="2747967" cy="1433523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11240" y="1505119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4065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91058" y="2694649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8943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9024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03822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3984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13741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3903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68700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48862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3660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58781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786200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52164" y="1242128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352164" y="1735742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367554" y="3301550"/>
              <a:ext cx="691059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096637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364552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419921" y="1505119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419921" y="1931608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1199334" y="1713334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580784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477798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7168840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786756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2683770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374812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71826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338249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2235263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132277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823319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6720333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4029291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26305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617347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065854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0" name="Title 1"/>
          <p:cNvSpPr txBox="1">
            <a:spLocks/>
          </p:cNvSpPr>
          <p:nvPr/>
        </p:nvSpPr>
        <p:spPr>
          <a:xfrm>
            <a:off x="4182029" y="292069"/>
            <a:ext cx="4845003" cy="10594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5400" b="1">
                <a:latin typeface="Tsukushi A Round Gothic" charset="-128"/>
                <a:ea typeface="Tsukushi A Round Gothic" charset="-128"/>
                <a:cs typeface="Tsukushi A Round Gothic" charset="-128"/>
              </a:rPr>
              <a:t>しくみの説明</a:t>
            </a:r>
            <a:endParaRPr lang="en-US" sz="5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36849">
            <a:off x="1979559" y="4402188"/>
            <a:ext cx="1628845" cy="3257689"/>
          </a:xfrm>
          <a:prstGeom prst="rect">
            <a:avLst/>
          </a:prstGeom>
        </p:spPr>
      </p:pic>
      <p:cxnSp>
        <p:nvCxnSpPr>
          <p:cNvPr id="58" name="Curved Connector 57"/>
          <p:cNvCxnSpPr>
            <a:endCxn id="2" idx="2"/>
          </p:cNvCxnSpPr>
          <p:nvPr/>
        </p:nvCxnSpPr>
        <p:spPr>
          <a:xfrm rot="5400000">
            <a:off x="1101755" y="3435431"/>
            <a:ext cx="2946427" cy="2776049"/>
          </a:xfrm>
          <a:prstGeom prst="curvedConnector4">
            <a:avLst>
              <a:gd name="adj1" fmla="val 17851"/>
              <a:gd name="adj2" fmla="val 108235"/>
            </a:avLst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-379016" y="-655971"/>
            <a:ext cx="8001585" cy="4295518"/>
            <a:chOff x="-379016" y="-655971"/>
            <a:chExt cx="8001585" cy="4295518"/>
          </a:xfrm>
        </p:grpSpPr>
        <p:grpSp>
          <p:nvGrpSpPr>
            <p:cNvPr id="53" name="Group 52"/>
            <p:cNvGrpSpPr/>
            <p:nvPr/>
          </p:nvGrpSpPr>
          <p:grpSpPr>
            <a:xfrm>
              <a:off x="97500" y="173874"/>
              <a:ext cx="3902888" cy="2759464"/>
              <a:chOff x="2338598" y="724574"/>
              <a:chExt cx="5098311" cy="3604665"/>
            </a:xfrm>
          </p:grpSpPr>
          <p:pic>
            <p:nvPicPr>
              <p:cNvPr id="54" name="Picture 5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8598" y="724574"/>
                <a:ext cx="5098311" cy="3604665"/>
              </a:xfrm>
              <a:prstGeom prst="rect">
                <a:avLst/>
              </a:prstGeom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609"/>
              <a:stretch/>
            </p:blipFill>
            <p:spPr>
              <a:xfrm>
                <a:off x="2799844" y="1157595"/>
                <a:ext cx="4224043" cy="2669938"/>
              </a:xfrm>
              <a:prstGeom prst="rect">
                <a:avLst/>
              </a:prstGeom>
            </p:spPr>
          </p:pic>
        </p:grpSp>
        <p:sp>
          <p:nvSpPr>
            <p:cNvPr id="64" name="TextBox 63"/>
            <p:cNvSpPr txBox="1"/>
            <p:nvPr/>
          </p:nvSpPr>
          <p:spPr>
            <a:xfrm>
              <a:off x="6976238" y="70743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>
                  <a:latin typeface="Tsukushi A Round Gothic" charset="-128"/>
                  <a:ea typeface="Tsukushi A Round Gothic" charset="-128"/>
                  <a:cs typeface="Tsukushi A Round Gothic" charset="-128"/>
                </a:rPr>
                <a:t>せつ</a:t>
              </a:r>
              <a:endParaRPr lang="en-US" dirty="0">
                <a:latin typeface="Tsukushi A Round Gothic" charset="-128"/>
                <a:ea typeface="Tsukushi A Round Gothic" charset="-128"/>
                <a:cs typeface="Tsukushi A Round Gothic" charset="-128"/>
              </a:endParaRPr>
            </a:p>
          </p:txBody>
        </p:sp>
        <p:sp>
          <p:nvSpPr>
            <p:cNvPr id="75" name="Arc 74"/>
            <p:cNvSpPr/>
            <p:nvPr/>
          </p:nvSpPr>
          <p:spPr>
            <a:xfrm rot="526544">
              <a:off x="1233192" y="1365054"/>
              <a:ext cx="4815648" cy="2182534"/>
            </a:xfrm>
            <a:prstGeom prst="arc">
              <a:avLst>
                <a:gd name="adj1" fmla="val 15933043"/>
                <a:gd name="adj2" fmla="val 21502942"/>
              </a:avLst>
            </a:prstGeom>
            <a:ln w="508000">
              <a:solidFill>
                <a:srgbClr val="D81E00">
                  <a:alpha val="4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Curved Connector 75"/>
            <p:cNvCxnSpPr/>
            <p:nvPr/>
          </p:nvCxnSpPr>
          <p:spPr>
            <a:xfrm rot="16200000" flipV="1">
              <a:off x="3338575" y="-104602"/>
              <a:ext cx="1640771" cy="3958284"/>
            </a:xfrm>
            <a:prstGeom prst="curvedConnector2">
              <a:avLst/>
            </a:prstGeom>
            <a:ln w="76200">
              <a:solidFill>
                <a:srgbClr val="D8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Group 76"/>
            <p:cNvGrpSpPr/>
            <p:nvPr/>
          </p:nvGrpSpPr>
          <p:grpSpPr>
            <a:xfrm flipH="1">
              <a:off x="1050532" y="292069"/>
              <a:ext cx="2389549" cy="1166497"/>
              <a:chOff x="469385" y="99740"/>
              <a:chExt cx="3119016" cy="1522599"/>
            </a:xfrm>
          </p:grpSpPr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053167">
                <a:off x="469385" y="683604"/>
                <a:ext cx="938735" cy="938735"/>
              </a:xfrm>
              <a:prstGeom prst="rect">
                <a:avLst/>
              </a:prstGeom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7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9800000">
                <a:off x="1980088" y="99740"/>
                <a:ext cx="1608313" cy="1505404"/>
              </a:xfrm>
              <a:prstGeom prst="rect">
                <a:avLst/>
              </a:prstGeom>
            </p:spPr>
          </p:pic>
        </p:grpSp>
        <p:sp>
          <p:nvSpPr>
            <p:cNvPr id="80" name="Arc 79"/>
            <p:cNvSpPr/>
            <p:nvPr/>
          </p:nvSpPr>
          <p:spPr>
            <a:xfrm rot="526544">
              <a:off x="1172231" y="1457013"/>
              <a:ext cx="4815648" cy="2182534"/>
            </a:xfrm>
            <a:prstGeom prst="arc">
              <a:avLst>
                <a:gd name="adj1" fmla="val 15491710"/>
                <a:gd name="adj2" fmla="val 21331767"/>
              </a:avLst>
            </a:prstGeom>
            <a:ln w="76200">
              <a:solidFill>
                <a:srgbClr val="D8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Arc 80"/>
            <p:cNvSpPr/>
            <p:nvPr/>
          </p:nvSpPr>
          <p:spPr>
            <a:xfrm rot="1627559" flipV="1">
              <a:off x="-379016" y="-655971"/>
              <a:ext cx="4433149" cy="1757537"/>
            </a:xfrm>
            <a:prstGeom prst="arc">
              <a:avLst>
                <a:gd name="adj1" fmla="val 18466150"/>
                <a:gd name="adj2" fmla="val 21147383"/>
              </a:avLst>
            </a:prstGeom>
            <a:ln w="76200">
              <a:solidFill>
                <a:srgbClr val="D8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Oval 93"/>
          <p:cNvSpPr/>
          <p:nvPr/>
        </p:nvSpPr>
        <p:spPr>
          <a:xfrm>
            <a:off x="3037188" y="962195"/>
            <a:ext cx="248911" cy="24891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903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0 0 C -0.00295 0.00047 -0.0059 0.00116 -0.00885 0.00116 C -0.04844 0.00116 -0.03993 0.00232 -0.06059 -0.00115 C -0.07187 -0.00625 -0.06406 -0.00347 -0.08472 -0.00463 C -0.09462 -0.00902 -0.08368 -0.00463 -0.10885 -0.00717 C -0.10972 -0.00717 -0.11059 -0.0081 -0.11146 -0.00833 C -0.11476 -0.00902 -0.11806 -0.00925 -0.12135 -0.00949 C -0.12795 -0.00972 -0.13437 -0.00949 -0.14097 -0.00949 L -0.14097 -0.00949 C -0.13819 -0.00763 -0.13108 -0.00324 -0.12847 0 C -0.1276 0.00116 -0.12674 0.00255 -0.12587 0.00371 C -0.12413 0.00533 -0.12205 0.00625 -0.12049 0.00834 C -0.11962 0.0095 -0.11875 0.01088 -0.11771 0.01204 C -0.11615 0.01366 -0.1125 0.01667 -0.1125 0.01667 C -0.1092 0.02315 -0.1125 0.0176 -0.10799 0.02269 C -0.09965 0.03195 -0.11354 0.01899 -0.1 0.03102 C -0.09896 0.03172 -0.09826 0.03287 -0.09722 0.03334 L -0.08924 0.03704 L -0.08646 0.0382 C -0.08559 0.03843 -0.08472 0.03912 -0.08385 0.03936 L -0.07674 0.04051 C -0.06285 0.04676 -0.07726 0.03959 -0.06875 0.04537 C -0.06719 0.0463 -0.06389 0.047 -0.0625 0.04769 C -0.06059 0.04838 -0.05885 0.04931 -0.05712 0.05 C -0.05503 0.05093 -0.05312 0.05186 -0.05087 0.05232 C -0.04844 0.05301 -0.04601 0.05325 -0.04375 0.05371 C -0.03333 0.0551 -0.03003 0.0551 -0.01875 0.05602 L -0.01163 0.05718 C -0.00937 0.05764 -0.00746 0.05811 -0.00538 0.05834 C -0.00226 0.0588 0.00069 0.0595 0.00365 0.0595 L 0.07951 0.06065 C 0.08281 0.06112 0.08611 0.06158 0.08941 0.06204 C 0.10608 0.0632 0.10556 0.06227 0.11875 0.06436 C 0.1224 0.06482 0.12517 0.06528 0.12865 0.06667 C 0.13038 0.06737 0.13403 0.06899 0.13403 0.06899 C 0.1349 0.06991 0.13576 0.07084 0.13663 0.07153 C 0.14254 0.07547 0.13611 0.06945 0.14201 0.075 C 0.15122 0.0838 0.13854 0.07246 0.15087 0.08334 L 0.15365 0.08565 C 0.15451 0.08658 0.15521 0.08774 0.15625 0.0882 C 0.1691 0.09375 0.15573 0.0882 0.16528 0.09167 C 0.16615 0.09213 0.16701 0.0926 0.16788 0.09283 C 0.1691 0.09329 0.17031 0.09352 0.17153 0.09399 C 0.17326 0.09491 0.175 0.09584 0.17691 0.09653 L 0.18403 0.09885 C 0.18507 0.09931 0.18646 0.09954 0.1875 0.1 L 0.19288 0.10232 C 0.19375 0.10278 0.19462 0.10348 0.19549 0.10371 C 0.1974 0.10394 0.19913 0.1044 0.20087 0.10487 C 0.20191 0.1051 0.2026 0.10579 0.20365 0.10602 C 0.20538 0.10649 0.20712 0.10672 0.20903 0.10718 C 0.21076 0.10787 0.2125 0.10903 0.21424 0.1095 C 0.21667 0.11042 0.2191 0.11088 0.22153 0.11204 C 0.22535 0.11366 0.22326 0.11274 0.22778 0.11436 C 0.22865 0.11505 0.22934 0.11621 0.23038 0.11667 C 0.23264 0.11783 0.2375 0.11899 0.2375 0.11899 C 0.24288 0.12385 0.23715 0.11945 0.24375 0.12269 C 0.25 0.1257 0.24479 0.12408 0.25 0.12732 C 0.25087 0.12801 0.25191 0.12801 0.25278 0.12871 C 0.25365 0.12917 0.25451 0.13033 0.25538 0.13102 C 0.2566 0.13195 0.25781 0.13241 0.25903 0.13334 C 0.2599 0.13403 0.26076 0.13496 0.26163 0.13565 C 0.26285 0.13658 0.26406 0.13727 0.26528 0.1382 C 0.26649 0.13912 0.26754 0.14051 0.26875 0.14167 C 0.26962 0.1426 0.27066 0.14329 0.27153 0.14422 C 0.27587 0.14908 0.27205 0.14676 0.27674 0.14885 C 0.27743 0.15 0.27778 0.15139 0.27865 0.15255 C 0.28021 0.1544 0.28247 0.1551 0.28403 0.15718 L 0.28663 0.16088 C 0.28837 0.1676 0.28629 0.16112 0.29028 0.16783 C 0.29653 0.17871 0.29149 0.17153 0.29549 0.17871 C 0.29653 0.18033 0.2974 0.18172 0.29826 0.18334 C 0.29948 0.18565 0.30174 0.19051 0.30174 0.19051 C 0.30399 0.19885 0.30208 0.19051 0.30365 0.20718 C 0.30417 0.21297 0.30469 0.21366 0.30625 0.21922 C 0.3066 0.22477 0.3066 0.23033 0.30712 0.23588 C 0.30781 0.24144 0.30885 0.247 0.3099 0.25255 C 0.31302 0.27084 0.31597 0.28264 0.32153 0.30255 C 0.32326 0.3088 0.325 0.31505 0.32674 0.32153 C 0.32743 0.32385 0.32778 0.32639 0.32865 0.32871 C 0.33073 0.33519 0.33368 0.34121 0.33576 0.34769 C 0.33629 0.34977 0.33681 0.35162 0.3375 0.35371 C 0.33802 0.35533 0.33872 0.35672 0.33924 0.35834 C 0.33976 0.3595 0.34115 0.36158 0.34028 0.36204 C 0.33819 0.36297 0.33611 0.36112 0.33403 0.36088 C 0.33281 0.35996 0.3316 0.35903 0.33038 0.35834 C 0.32865 0.35741 0.32674 0.35695 0.325 0.35602 C 0.32396 0.35556 0.32326 0.35417 0.3224 0.35371 C 0.32135 0.35301 0.31528 0.35047 0.31337 0.35 C 0.3099 0.34954 0.30625 0.34931 0.30278 0.34885 L 0.26163 0.35 C 0.26042 0.35024 0.2592 0.35139 0.25799 0.35116 C 0.24635 0.34977 0.2349 0.34723 0.22326 0.34537 C 0.22153 0.34653 0.21962 0.34746 0.21788 0.34885 C 0.2158 0.35047 0.21389 0.35348 0.21163 0.35487 C 0.20833 0.35695 0.20069 0.35996 0.19826 0.36088 C 0.19618 0.36135 0.1941 0.36158 0.19201 0.36204 C 0.19115 0.36227 0.19028 0.36297 0.18924 0.3632 C 0.18576 0.36436 0.18212 0.36482 0.17865 0.36551 C 0.17396 0.36551 0.14063 0.36528 0.12778 0.3632 C 0.12674 0.36297 0.12587 0.36227 0.125 0.36204 C 0.12413 0.36088 0.12344 0.3595 0.1224 0.35834 C 0.11997 0.35625 0.11788 0.35556 0.11528 0.35487 C 0.11372 0.3544 0.11233 0.35394 0.11076 0.35371 C 0.10608 0.35394 0.10122 0.35417 0.09653 0.35487 C 0.09254 0.35533 0.09288 0.3588 0.08837 0.36088 C 0.08455 0.3625 0.08663 0.36158 0.08212 0.3632 C 0.08125 0.36389 0.08056 0.36505 0.07951 0.36551 C 0.07517 0.36806 0.07465 0.3676 0.07066 0.36922 C 0.06875 0.36991 0.06701 0.37061 0.06528 0.37153 L 0.0625 0.37269 L 0.0599 0.37385 L 0.05816 0.37755 L 0.05816 0.37755 C 0.05087 0.37825 0.04375 0.37871 0.03663 0.37987 C 0.03576 0.37987 0.0349 0.38079 0.03403 0.38102 C 0.02986 0.38264 0.02569 0.38473 0.02153 0.38588 C -0.00035 0.39167 0.02222 0.38496 0.00712 0.39051 C 0.00504 0.39144 -0.00052 0.39237 -0.0026 0.39283 C -0.00417 0.39329 -0.00556 0.39375 -0.00712 0.39422 C -0.02344 0.39769 -0.01927 0.39375 -0.04809 0.39769 C -0.06128 0.39954 -0.05417 0.39862 -0.06962 0.4 C -0.08073 0.40301 -0.06996 0.40047 -0.09271 0.40255 C -0.0974 0.40278 -0.10243 0.40371 -0.10712 0.40487 C -0.11753 0.40764 -0.10104 0.40417 -0.11684 0.40718 C -0.12569 0.41112 -0.10937 0.40417 -0.12587 0.4095 C -0.12743 0.41019 -0.12882 0.41135 -0.13021 0.41204 C -0.13142 0.4125 -0.13264 0.41274 -0.13385 0.4132 C -0.13681 0.41459 -0.13976 0.41667 -0.14271 0.41783 C -0.14462 0.41875 -0.14635 0.41945 -0.14809 0.42037 C -0.14931 0.42107 -0.15052 0.422 -0.15174 0.42269 C -0.15521 0.42454 -0.15903 0.42524 -0.1625 0.42755 C -0.16545 0.4294 -0.1684 0.43125 -0.17135 0.43334 C -0.17431 0.43565 -0.17795 0.43866 -0.18125 0.44051 C -0.18542 0.44306 -0.18611 0.4426 -0.1901 0.44653 C -0.19115 0.44746 -0.19167 0.44908 -0.19271 0.45 C -0.1941 0.45116 -0.19583 0.45139 -0.19722 0.45255 C -0.19861 0.45348 -0.19965 0.45487 -0.20087 0.45602 C -0.2026 0.45764 -0.20451 0.45903 -0.20625 0.46088 C -0.20816 0.46297 -0.20955 0.46575 -0.21146 0.46806 C -0.21285 0.46945 -0.21458 0.47014 -0.21597 0.47153 C -0.21996 0.47524 -0.22431 0.47963 -0.2276 0.48473 C -0.22865 0.48612 -0.22934 0.48774 -0.23021 0.48936 C -0.23056 0.49051 -0.2309 0.49167 -0.23125 0.49306 C -0.23333 0.50348 -0.23073 0.49283 -0.23299 0.50139 C -0.23351 0.50764 -0.23455 0.51389 -0.23472 0.52037 C -0.2375 0.61806 -0.21389 0.61042 -0.24271 0.61667 C -0.24306 0.61829 -0.24358 0.61991 -0.24358 0.62153 C -0.24358 0.63033 -0.2434 0.6419 -0.24184 0.65139 C -0.24132 0.6544 -0.24045 0.65764 -0.2401 0.66088 C -0.23976 0.6632 -0.23906 0.66991 -0.23837 0.67269 C -0.23785 0.67431 -0.23715 0.67593 -0.23646 0.67755 C -0.23472 0.6875 -0.23698 0.67755 -0.23385 0.68588 C -0.23229 0.68982 -0.23351 0.68959 -0.23212 0.69422 C -0.23108 0.69746 -0.23003 0.7007 -0.22847 0.70371 C -0.22604 0.70811 -0.22361 0.71227 -0.22135 0.71667 C -0.22083 0.71806 -0.21996 0.71899 -0.21962 0.72037 C -0.2158 0.7301 -0.22205 0.71737 -0.21684 0.72755 C -0.21667 0.7338 -0.21753 0.74051 -0.21597 0.74653 C -0.21476 0.75139 -0.21128 0.75463 -0.20885 0.75834 C -0.20781 0.76019 -0.20208 0.76922 -0.2 0.77153 C -0.1974 0.77408 -0.19444 0.77616 -0.19184 0.77871 C -0.1908 0.77963 -0.1901 0.78125 -0.18924 0.78218 C -0.18628 0.78565 -0.18021 0.7919 -0.18021 0.7919 L -0.17847 0.78704 L -0.17847 0.78704 C -0.17396 0.78588 -0.16892 0.78658 -0.1651 0.78334 C -0.15955 0.77894 -0.16233 0.78033 -0.15712 0.77871 C -0.14236 0.76875 -0.16094 0.78079 -0.14635 0.77269 C -0.14444 0.77176 -0.14288 0.77014 -0.14097 0.76922 C -0.13924 0.76829 -0.13733 0.76783 -0.13559 0.76667 C -0.12309 0.75926 -0.13906 0.76667 -0.12674 0.76088 C -0.125 0.75996 -0.12309 0.75926 -0.12135 0.75834 C -0.12014 0.75787 -0.11892 0.75787 -0.11771 0.75718 C -0.11632 0.75649 -0.11493 0.75556 -0.11337 0.75487 C -0.11181 0.7544 -0.11024 0.75417 -0.10885 0.75371 C -0.10121 0.75047 -0.10174 0.74931 -0.09375 0.74653 C -0.09253 0.74607 -0.09132 0.74561 -0.0901 0.74537 C -0.08854 0.74491 -0.08715 0.74468 -0.08559 0.74422 C -0.08472 0.74375 -0.08385 0.74329 -0.08299 0.74306 C -0.08125 0.74237 -0.07934 0.74237 -0.0776 0.74167 C -0.0776 0.74167 -0.06337 0.73704 -0.06337 0.73704 C -0.04757 0.73357 -0.06719 0.73797 -0.05347 0.73473 C -0.05174 0.73426 -0.05 0.73403 -0.04809 0.73334 C -0.03767 0.73056 -0.05417 0.73403 -0.03837 0.73102 C -0.0375 0.73056 -0.03646 0.73033 -0.03559 0.72987 C -0.03437 0.72917 -0.03333 0.72801 -0.03212 0.72755 C -0.02969 0.72662 -0.02726 0.72662 -0.025 0.72639 C -0.01684 0.72269 -0.02274 0.72524 -0.00538 0.72153 C 0.00295 0.71991 0.00139 0.72037 0.01163 0.71922 C 0.01285 0.71875 0.01406 0.71806 0.01528 0.71806 C 0.02309 0.71667 0.02483 0.7176 0.03125 0.71551 C 0.03229 0.71528 0.03299 0.71459 0.03403 0.71436 C 0.04115 0.71227 0.03733 0.71412 0.04375 0.71204 C 0.04479 0.71181 0.04549 0.71112 0.04653 0.71088 C 0.04826 0.71019 0.05 0.71019 0.05191 0.70973 C 0.05313 0.70926 0.05417 0.7088 0.05538 0.70834 C 0.07274 0.70463 0.04948 0.71204 0.08038 0.70371 C 0.08333 0.70278 0.08646 0.70232 0.08941 0.70139 C 0.09167 0.70047 0.0941 0.69931 0.09653 0.69885 L 0.10451 0.69769 C 0.10573 0.69723 0.10694 0.697 0.10816 0.69653 C 0.10903 0.6963 0.1099 0.69561 0.11076 0.69537 C 0.11215 0.69491 0.11372 0.69468 0.11528 0.69422 C 0.11615 0.69375 0.11701 0.69329 0.11788 0.69306 C 0.1191 0.6926 0.12031 0.69213 0.12153 0.69167 C 0.12292 0.69144 0.12448 0.69121 0.12587 0.69051 C 0.12743 0.69005 0.12882 0.68889 0.13038 0.6882 C 0.13299 0.68681 0.13385 0.68681 0.13663 0.68588 L 0.13403 0.68473 L 0.13403 0.68473 C 0.13368 0.6632 0.13351 0.64167 0.13316 0.62037 C 0.13299 0.61412 0.13177 0.60209 0.13125 0.59537 C 0.13212 0.54514 0.13056 0.5551 0.13316 0.52755 C 0.13333 0.52431 0.13351 0.52107 0.13403 0.51806 C 0.1342 0.51667 0.13472 0.51551 0.1349 0.51436 C 0.13524 0.5125 0.13542 0.51042 0.13576 0.50834 C 0.13611 0.50602 0.13611 0.50371 0.13663 0.50139 C 0.13698 0.49954 0.13785 0.49815 0.13837 0.49653 C 0.13906 0.49468 0.13941 0.49237 0.14028 0.49051 C 0.14167 0.48704 0.14462 0.48218 0.14653 0.47871 C 0.1467 0.47755 0.1467 0.47616 0.1474 0.475 C 0.15 0.47061 0.15208 0.46829 0.15538 0.46551 C 0.15833 0.4632 0.16146 0.46088 0.16441 0.45834 C 0.16528 0.45764 0.16597 0.45672 0.16701 0.45602 C 0.16806 0.45533 0.16944 0.45533 0.17066 0.45487 C 0.17153 0.4544 0.1724 0.45417 0.17326 0.45371 C 0.17726 0.45162 0.18177 0.44885 0.18576 0.44769 L 0.19028 0.44653 C 0.1974 0.44283 0.20243 0.43982 0.2099 0.43704 C 0.21163 0.43635 0.21337 0.43612 0.21528 0.43588 C 0.22691 0.42639 0.21215 0.43727 0.225 0.43102 C 0.22674 0.43033 0.22795 0.42825 0.22951 0.42755 C 0.23142 0.42639 0.23368 0.42616 0.23576 0.425 C 0.23941 0.42338 0.24271 0.42084 0.24653 0.41922 C 0.24826 0.41829 0.25 0.4176 0.25174 0.41667 C 0.25313 0.41598 0.25417 0.41505 0.25538 0.41436 C 0.2592 0.4125 0.26302 0.41088 0.26701 0.4095 C 0.2684 0.40926 0.26997 0.4088 0.27153 0.40834 C 0.27361 0.40764 0.27569 0.40695 0.27778 0.40602 C 0.27865 0.40556 0.27951 0.4051 0.28038 0.40487 C 0.28333 0.40417 0.28629 0.40394 0.28924 0.40371 C 0.29931 0.40093 0.28698 0.40394 0.30278 0.40116 C 0.30417 0.40093 0.30573 0.40047 0.30712 0.4 C 0.31076 0.39931 0.31441 0.39862 0.31788 0.39769 C 0.3217 0.39676 0.33038 0.39352 0.3349 0.39167 C 0.33663 0.39098 0.33837 0.39005 0.34028 0.38936 C 0.3434 0.3882 0.3467 0.38704 0.35 0.38588 C 0.35174 0.38519 0.35365 0.38403 0.35538 0.38334 C 0.3599 0.38172 0.36875 0.37871 0.36875 0.37871 C 0.37795 0.37061 0.36285 0.38357 0.37587 0.37385 C 0.37726 0.37292 0.3783 0.37153 0.37951 0.37037 C 0.3809 0.36899 0.38264 0.36829 0.38403 0.36667 C 0.38594 0.36459 0.38924 0.3595 0.38924 0.3595 C 0.38958 0.35834 0.39028 0.35718 0.39028 0.35602 C 0.39028 0.34746 0.38976 0.34769 0.3875 0.34167 C 0.38663 0.33704 0.38594 0.33218 0.3849 0.32755 C 0.38438 0.32547 0.38351 0.32362 0.38299 0.32153 C 0.38142 0.31459 0.38316 0.31829 0.38038 0.31088 C 0.37986 0.3095 0.37899 0.30857 0.37865 0.30718 C 0.37101 0.28681 0.38056 0.31112 0.37587 0.29769 C 0.37448 0.29375 0.37257 0.29005 0.37153 0.28588 C 0.37049 0.28172 0.37049 0.28149 0.36875 0.27755 C 0.36771 0.275 0.36545 0.27107 0.36424 0.26922 C 0.36215 0.26065 0.36354 0.26412 0.36076 0.25834 C 0.3599 0.25348 0.36007 0.25325 0.35799 0.24885 C 0.35694 0.24653 0.35521 0.24445 0.35451 0.24167 C 0.35417 0.24051 0.35399 0.23936 0.35365 0.2382 C 0.35243 0.23496 0.35087 0.23195 0.35 0.22871 C 0.34965 0.22755 0.34948 0.22616 0.34913 0.225 C 0.34861 0.22385 0.34774 0.22269 0.3474 0.22153 C 0.34358 0.21158 0.35017 0.22547 0.34462 0.2132 C 0.34358 0.21065 0.34201 0.20857 0.34115 0.20602 C 0.33889 0.2 0.3401 0.20278 0.3375 0.19769 C 0.33333 0.18079 0.33924 0.20116 0.33038 0.18334 C 0.32986 0.18218 0.32934 0.18102 0.32865 0.17987 C 0.32778 0.17848 0.32587 0.17616 0.32587 0.17616 L 0.32587 0.18334 C 0.32569 0.1794 0.32622 0.17524 0.325 0.17153 C 0.3217 0.16065 0.31597 0.15764 0.31076 0.14885 C 0.29965 0.13056 0.31372 0.15301 0.30365 0.13936 C 0.30278 0.13843 0.3026 0.13681 0.30174 0.13565 C 0.30104 0.13473 0.3 0.13426 0.29913 0.13334 C 0.29549 0.1301 0.29271 0.12686 0.28924 0.12269 C 0.28767 0.12084 0.28646 0.11852 0.2849 0.11667 C 0.28403 0.11575 0.28299 0.11528 0.28212 0.11436 C 0.28021 0.11204 0.27882 0.10926 0.27674 0.10718 C 0.27552 0.10579 0.27379 0.10487 0.2724 0.10371 C 0.26337 0.09607 0.27708 0.10695 0.26615 0.09885 C 0.26458 0.09769 0.26319 0.0963 0.26163 0.09537 C 0.26042 0.09445 0.2592 0.09375 0.25799 0.09283 C 0.25712 0.09213 0.25642 0.09098 0.25538 0.09051 C 0.25313 0.08936 0.24826 0.0882 0.24826 0.0882 C 0.24705 0.08727 0.24601 0.08635 0.24462 0.08565 C 0.24236 0.08473 0.23976 0.0845 0.2375 0.08334 C 0.23611 0.08264 0.23455 0.08195 0.23299 0.08102 C 0.23212 0.08033 0.23142 0.07917 0.23038 0.07871 C 0.22813 0.07755 0.22552 0.07732 0.22326 0.07616 C 0.22118 0.07524 0.2191 0.07362 0.21701 0.07269 C 0.21441 0.07153 0.21163 0.0713 0.20903 0.07037 C 0.20712 0.06968 0.20538 0.06875 0.20365 0.06783 C 0.20174 0.06713 0.19861 0.06505 0.19653 0.06436 C 0.19497 0.06389 0.1934 0.06366 0.19201 0.0632 C 0.18733 0.06135 0.17986 0.05718 0.175 0.05602 C 0.17361 0.05556 0.17205 0.05533 0.17066 0.05487 C 0.15226 0.04815 0.17674 0.05649 0.16076 0.05 C 0.15938 0.04954 0.15781 0.04931 0.15625 0.04885 C 0.15538 0.04862 0.15451 0.04792 0.15365 0.04769 C 0.15208 0.04723 0.15069 0.047 0.14913 0.04653 C 0.14427 0.04491 0.14358 0.04422 0.13941 0.04283 C 0.13629 0.04213 0.13316 0.04213 0.13038 0.04051 C 0.12899 0.03982 0.12743 0.03889 0.12587 0.0382 C 0.12257 0.03658 0.11979 0.03658 0.11615 0.03565 C 0.10382 0.03311 0.1217 0.03635 0.10451 0.03334 C 0.09826 0.03125 0.10365 0.03287 0.09566 0.03102 C 0.09219 0.0301 0.08576 0.02825 0.08316 0.02732 C 0.07951 0.02639 0.07587 0.025 0.0724 0.02385 C 0.07083 0.02338 0.06944 0.02315 0.06788 0.02269 C 0.06545 0.022 0.06319 0.02107 0.06076 0.02037 C 0.05955 0.01991 0.05833 0.01945 0.05712 0.01899 C 0.05538 0.01875 0.05365 0.01829 0.05191 0.01783 C 0.05069 0.0176 0.04948 0.01713 0.04826 0.01667 C 0.04601 0.01621 0.04254 0.01598 0.04028 0.01436 C 0.03924 0.01366 0.03854 0.01204 0.0375 0.01204 C 0.03108 0.01135 0.02448 0.01204 0.01788 0.01204 L 0.01788 0.01204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97500" y="173874"/>
            <a:ext cx="3902888" cy="2759464"/>
            <a:chOff x="2338598" y="724574"/>
            <a:chExt cx="5098311" cy="3604665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598" y="724574"/>
              <a:ext cx="5098311" cy="3604665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09"/>
            <a:stretch/>
          </p:blipFill>
          <p:spPr>
            <a:xfrm>
              <a:off x="2799844" y="1157595"/>
              <a:ext cx="4224043" cy="2669938"/>
            </a:xfrm>
            <a:prstGeom prst="rect">
              <a:avLst/>
            </a:prstGeom>
          </p:spPr>
        </p:pic>
      </p:grpSp>
      <p:grpSp>
        <p:nvGrpSpPr>
          <p:cNvPr id="52" name="Group 51"/>
          <p:cNvGrpSpPr/>
          <p:nvPr/>
        </p:nvGrpSpPr>
        <p:grpSpPr>
          <a:xfrm>
            <a:off x="3684209" y="2694925"/>
            <a:ext cx="4907785" cy="3422653"/>
            <a:chOff x="793019" y="687206"/>
            <a:chExt cx="7833091" cy="5462741"/>
          </a:xfrm>
        </p:grpSpPr>
        <p:sp>
          <p:nvSpPr>
            <p:cNvPr id="3" name="Rectangle 2"/>
            <p:cNvSpPr/>
            <p:nvPr/>
          </p:nvSpPr>
          <p:spPr>
            <a:xfrm>
              <a:off x="793019" y="687206"/>
              <a:ext cx="7833091" cy="546274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5580" y="953628"/>
              <a:ext cx="2747967" cy="1433523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11240" y="1505119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4065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91058" y="2694649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8943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9024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03822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3984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13741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3903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68700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48862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3660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58781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786200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52164" y="1242128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352164" y="1735742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367554" y="3301550"/>
              <a:ext cx="691059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096637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364552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419921" y="1505119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419921" y="1931608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1199334" y="1713334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580784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477798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7168840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786756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2683770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374812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71826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338249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2235263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132277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823319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6720333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4029291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26305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617347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065854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0" name="Title 1"/>
          <p:cNvSpPr txBox="1">
            <a:spLocks/>
          </p:cNvSpPr>
          <p:nvPr/>
        </p:nvSpPr>
        <p:spPr>
          <a:xfrm>
            <a:off x="4182029" y="292069"/>
            <a:ext cx="4845003" cy="10594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5400" b="1">
                <a:latin typeface="Tsukushi A Round Gothic" charset="-128"/>
                <a:ea typeface="Tsukushi A Round Gothic" charset="-128"/>
                <a:cs typeface="Tsukushi A Round Gothic" charset="-128"/>
              </a:rPr>
              <a:t>しくみの説明</a:t>
            </a:r>
            <a:endParaRPr lang="en-US" sz="5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2" name="Rounded Rectangular Callout 1"/>
          <p:cNvSpPr/>
          <p:nvPr/>
        </p:nvSpPr>
        <p:spPr>
          <a:xfrm>
            <a:off x="346959" y="2964400"/>
            <a:ext cx="2810387" cy="1122077"/>
          </a:xfrm>
          <a:prstGeom prst="wedgeRoundRectCallout">
            <a:avLst>
              <a:gd name="adj1" fmla="val -15677"/>
              <a:gd name="adj2" fmla="val -7954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プログラミングで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pPr algn="ctr"/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音をならしている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pPr algn="ctr"/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（今日はさわらない）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1" name="Rounded Rectangular Callout 50"/>
          <p:cNvSpPr/>
          <p:nvPr/>
        </p:nvSpPr>
        <p:spPr>
          <a:xfrm>
            <a:off x="6315370" y="1609506"/>
            <a:ext cx="2796752" cy="911462"/>
          </a:xfrm>
          <a:prstGeom prst="wedgeRoundRectCallout">
            <a:avLst>
              <a:gd name="adj1" fmla="val -48306"/>
              <a:gd name="adj2" fmla="val 9813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メイキーメイキー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  <a:p>
            <a:pPr algn="ctr"/>
            <a:r>
              <a:rPr lang="ja-JP" altLang="en-US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小さなコンピューター</a:t>
            </a:r>
            <a:endParaRPr lang="en-US" altLang="ja-JP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976238" y="707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>
                <a:latin typeface="Tsukushi A Round Gothic" charset="-128"/>
                <a:ea typeface="Tsukushi A Round Gothic" charset="-128"/>
                <a:cs typeface="Tsukushi A Round Gothic" charset="-128"/>
              </a:rPr>
              <a:t>せつ</a:t>
            </a:r>
            <a:endParaRPr lang="en-US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8" name="Arc 57"/>
          <p:cNvSpPr/>
          <p:nvPr/>
        </p:nvSpPr>
        <p:spPr>
          <a:xfrm rot="526544">
            <a:off x="1233192" y="1365054"/>
            <a:ext cx="4815648" cy="2182534"/>
          </a:xfrm>
          <a:prstGeom prst="arc">
            <a:avLst>
              <a:gd name="adj1" fmla="val 15933043"/>
              <a:gd name="adj2" fmla="val 21502942"/>
            </a:avLst>
          </a:prstGeom>
          <a:ln w="508000">
            <a:solidFill>
              <a:srgbClr val="D81E00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Curved Connector 58"/>
          <p:cNvCxnSpPr>
            <a:stCxn id="59" idx="0"/>
          </p:cNvCxnSpPr>
          <p:nvPr/>
        </p:nvCxnSpPr>
        <p:spPr>
          <a:xfrm rot="16200000" flipV="1">
            <a:off x="3338575" y="-104602"/>
            <a:ext cx="1640771" cy="3958284"/>
          </a:xfrm>
          <a:prstGeom prst="curvedConnector2">
            <a:avLst/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/>
          <p:cNvGrpSpPr/>
          <p:nvPr/>
        </p:nvGrpSpPr>
        <p:grpSpPr>
          <a:xfrm flipH="1">
            <a:off x="1050532" y="292069"/>
            <a:ext cx="2389549" cy="1166497"/>
            <a:chOff x="469385" y="99740"/>
            <a:chExt cx="3119016" cy="1522599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53167">
              <a:off x="469385" y="683604"/>
              <a:ext cx="938735" cy="938735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9800000">
              <a:off x="1980088" y="99740"/>
              <a:ext cx="1608313" cy="1505404"/>
            </a:xfrm>
            <a:prstGeom prst="rect">
              <a:avLst/>
            </a:prstGeom>
          </p:spPr>
        </p:pic>
      </p:grpSp>
      <p:sp>
        <p:nvSpPr>
          <p:cNvPr id="64" name="Arc 63"/>
          <p:cNvSpPr/>
          <p:nvPr/>
        </p:nvSpPr>
        <p:spPr>
          <a:xfrm rot="526544">
            <a:off x="1172231" y="1457013"/>
            <a:ext cx="4815648" cy="2182534"/>
          </a:xfrm>
          <a:prstGeom prst="arc">
            <a:avLst>
              <a:gd name="adj1" fmla="val 15491710"/>
              <a:gd name="adj2" fmla="val 21331767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Arc 64"/>
          <p:cNvSpPr/>
          <p:nvPr/>
        </p:nvSpPr>
        <p:spPr>
          <a:xfrm rot="1627559" flipV="1">
            <a:off x="-379016" y="-655971"/>
            <a:ext cx="4433149" cy="1757537"/>
          </a:xfrm>
          <a:prstGeom prst="arc">
            <a:avLst>
              <a:gd name="adj1" fmla="val 18466150"/>
              <a:gd name="adj2" fmla="val 21147383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518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97500" y="173874"/>
            <a:ext cx="3902888" cy="2759464"/>
            <a:chOff x="2338598" y="724574"/>
            <a:chExt cx="5098311" cy="3604665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598" y="724574"/>
              <a:ext cx="5098311" cy="3604665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09"/>
            <a:stretch/>
          </p:blipFill>
          <p:spPr>
            <a:xfrm>
              <a:off x="2799844" y="1157595"/>
              <a:ext cx="4224043" cy="2669938"/>
            </a:xfrm>
            <a:prstGeom prst="rect">
              <a:avLst/>
            </a:prstGeom>
          </p:spPr>
        </p:pic>
      </p:grpSp>
      <p:grpSp>
        <p:nvGrpSpPr>
          <p:cNvPr id="52" name="Group 51"/>
          <p:cNvGrpSpPr/>
          <p:nvPr/>
        </p:nvGrpSpPr>
        <p:grpSpPr>
          <a:xfrm>
            <a:off x="3684209" y="2694925"/>
            <a:ext cx="4907785" cy="3422653"/>
            <a:chOff x="793019" y="687206"/>
            <a:chExt cx="7833091" cy="5462741"/>
          </a:xfrm>
        </p:grpSpPr>
        <p:sp>
          <p:nvSpPr>
            <p:cNvPr id="3" name="Rectangle 2"/>
            <p:cNvSpPr/>
            <p:nvPr/>
          </p:nvSpPr>
          <p:spPr>
            <a:xfrm>
              <a:off x="793019" y="687206"/>
              <a:ext cx="7833091" cy="546274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5580" y="953628"/>
              <a:ext cx="2747967" cy="1433523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11240" y="1505119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4065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91058" y="2694649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8943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9024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03822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3984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13741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3903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68700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48862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36603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587818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786200" y="2686556"/>
              <a:ext cx="39651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52164" y="1242128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352164" y="1735742"/>
              <a:ext cx="799140" cy="396510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367554" y="3301550"/>
              <a:ext cx="691059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096637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364552" y="1290371"/>
              <a:ext cx="0" cy="8459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419921" y="1505119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419921" y="1931608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1199334" y="1713334"/>
              <a:ext cx="825936" cy="2389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580784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477798" y="3418576"/>
              <a:ext cx="29305" cy="2113986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7168840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786756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2683770" y="3418576"/>
              <a:ext cx="29305" cy="211398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374812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71826" y="3418576"/>
              <a:ext cx="29305" cy="211398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338249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2235263" y="3418576"/>
              <a:ext cx="29305" cy="1545887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132277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823319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6720333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4029291" y="3418576"/>
              <a:ext cx="29305" cy="1545887"/>
            </a:xfrm>
            <a:prstGeom prst="lin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26305" y="3418576"/>
              <a:ext cx="29305" cy="1545887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617347" y="3418576"/>
              <a:ext cx="29305" cy="1545887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065854" y="3418576"/>
              <a:ext cx="29305" cy="2113986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0" name="Title 1"/>
          <p:cNvSpPr txBox="1">
            <a:spLocks/>
          </p:cNvSpPr>
          <p:nvPr/>
        </p:nvSpPr>
        <p:spPr>
          <a:xfrm>
            <a:off x="4182029" y="292069"/>
            <a:ext cx="4845003" cy="10594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5400" b="1">
                <a:latin typeface="Tsukushi A Round Gothic" charset="-128"/>
                <a:ea typeface="Tsukushi A Round Gothic" charset="-128"/>
                <a:cs typeface="Tsukushi A Round Gothic" charset="-128"/>
              </a:rPr>
              <a:t>しくみの説明</a:t>
            </a:r>
            <a:endParaRPr lang="en-US" sz="5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1" name="Rounded Rectangular Callout 50"/>
          <p:cNvSpPr/>
          <p:nvPr/>
        </p:nvSpPr>
        <p:spPr>
          <a:xfrm>
            <a:off x="1707419" y="3018868"/>
            <a:ext cx="1892640" cy="646824"/>
          </a:xfrm>
          <a:prstGeom prst="wedgeRoundRectCallout">
            <a:avLst>
              <a:gd name="adj1" fmla="val 64136"/>
              <a:gd name="adj2" fmla="val -61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b="1">
                <a:latin typeface="Tsukushi A Round Gothic" charset="-128"/>
                <a:ea typeface="Tsukushi A Round Gothic" charset="-128"/>
                <a:cs typeface="Tsukushi A Round Gothic" charset="-128"/>
              </a:rPr>
              <a:t>元のどう線</a:t>
            </a:r>
            <a:endParaRPr lang="en-US" altLang="ja-JP" sz="2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8" name="Rounded Rectangular Callout 57"/>
          <p:cNvSpPr/>
          <p:nvPr/>
        </p:nvSpPr>
        <p:spPr>
          <a:xfrm>
            <a:off x="2554483" y="6078785"/>
            <a:ext cx="2494578" cy="646824"/>
          </a:xfrm>
          <a:prstGeom prst="wedgeRoundRectCallout">
            <a:avLst>
              <a:gd name="adj1" fmla="val 59079"/>
              <a:gd name="adj2" fmla="val -9694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b="1">
                <a:latin typeface="Tsukushi A Round Gothic" charset="-128"/>
                <a:ea typeface="Tsukushi A Round Gothic" charset="-128"/>
                <a:cs typeface="Tsukushi A Round Gothic" charset="-128"/>
              </a:rPr>
              <a:t>「ラ」</a:t>
            </a:r>
            <a:r>
              <a:rPr lang="ja-JP" altLang="en-US" sz="2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のどう線</a:t>
            </a:r>
            <a:endParaRPr lang="en-US" altLang="ja-JP" sz="2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9" name="Rounded Rectangular Callout 58"/>
          <p:cNvSpPr/>
          <p:nvPr/>
        </p:nvSpPr>
        <p:spPr>
          <a:xfrm>
            <a:off x="5151334" y="6079025"/>
            <a:ext cx="3339523" cy="646824"/>
          </a:xfrm>
          <a:prstGeom prst="wedgeRoundRectCallout">
            <a:avLst>
              <a:gd name="adj1" fmla="val 49672"/>
              <a:gd name="adj2" fmla="val -9569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b="1">
                <a:latin typeface="Tsukushi A Round Gothic" charset="-128"/>
                <a:ea typeface="Tsukushi A Round Gothic" charset="-128"/>
                <a:cs typeface="Tsukushi A Round Gothic" charset="-128"/>
              </a:rPr>
              <a:t>「シンバル」のどう線</a:t>
            </a:r>
            <a:endParaRPr lang="en-US" altLang="ja-JP" sz="2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57" name="Rounded Rectangular Callout 56"/>
          <p:cNvSpPr/>
          <p:nvPr/>
        </p:nvSpPr>
        <p:spPr>
          <a:xfrm>
            <a:off x="963937" y="5672786"/>
            <a:ext cx="2515726" cy="646824"/>
          </a:xfrm>
          <a:prstGeom prst="wedgeRoundRectCallout">
            <a:avLst>
              <a:gd name="adj1" fmla="val 68839"/>
              <a:gd name="adj2" fmla="val -8943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latin typeface="Tsukushi A Round Gothic" charset="-128"/>
                <a:ea typeface="Tsukushi A Round Gothic" charset="-128"/>
                <a:cs typeface="Tsukushi A Round Gothic" charset="-128"/>
              </a:rPr>
              <a:t>「ド」のどう線</a:t>
            </a:r>
            <a:endParaRPr lang="en-US" altLang="ja-JP" sz="2400" b="1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976238" y="707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>
                <a:latin typeface="Tsukushi A Round Gothic" charset="-128"/>
                <a:ea typeface="Tsukushi A Round Gothic" charset="-128"/>
                <a:cs typeface="Tsukushi A Round Gothic" charset="-128"/>
              </a:rPr>
              <a:t>せつ</a:t>
            </a:r>
            <a:endParaRPr lang="en-US" dirty="0">
              <a:latin typeface="Tsukushi A Round Gothic" charset="-128"/>
              <a:ea typeface="Tsukushi A Round Gothic" charset="-128"/>
              <a:cs typeface="Tsukushi A Round Gothic" charset="-128"/>
            </a:endParaRPr>
          </a:p>
        </p:txBody>
      </p:sp>
      <p:sp>
        <p:nvSpPr>
          <p:cNvPr id="62" name="Arc 61"/>
          <p:cNvSpPr/>
          <p:nvPr/>
        </p:nvSpPr>
        <p:spPr>
          <a:xfrm rot="526544">
            <a:off x="1233192" y="1365054"/>
            <a:ext cx="4815648" cy="2182534"/>
          </a:xfrm>
          <a:prstGeom prst="arc">
            <a:avLst>
              <a:gd name="adj1" fmla="val 15933043"/>
              <a:gd name="adj2" fmla="val 21502942"/>
            </a:avLst>
          </a:prstGeom>
          <a:ln w="508000">
            <a:solidFill>
              <a:srgbClr val="D81E00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Curved Connector 62"/>
          <p:cNvCxnSpPr>
            <a:stCxn id="63" idx="0"/>
          </p:cNvCxnSpPr>
          <p:nvPr/>
        </p:nvCxnSpPr>
        <p:spPr>
          <a:xfrm rot="16200000" flipV="1">
            <a:off x="3338575" y="-104602"/>
            <a:ext cx="1640771" cy="3958284"/>
          </a:xfrm>
          <a:prstGeom prst="curvedConnector2">
            <a:avLst/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 flipH="1">
            <a:off x="1050532" y="292069"/>
            <a:ext cx="2389549" cy="1166497"/>
            <a:chOff x="469385" y="99740"/>
            <a:chExt cx="3119016" cy="1522599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53167">
              <a:off x="469385" y="683604"/>
              <a:ext cx="938735" cy="938735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9800000">
              <a:off x="1980088" y="99740"/>
              <a:ext cx="1608313" cy="1505404"/>
            </a:xfrm>
            <a:prstGeom prst="rect">
              <a:avLst/>
            </a:prstGeom>
          </p:spPr>
        </p:pic>
      </p:grpSp>
      <p:sp>
        <p:nvSpPr>
          <p:cNvPr id="67" name="Arc 66"/>
          <p:cNvSpPr/>
          <p:nvPr/>
        </p:nvSpPr>
        <p:spPr>
          <a:xfrm rot="526544">
            <a:off x="1172231" y="1457013"/>
            <a:ext cx="4815648" cy="2182534"/>
          </a:xfrm>
          <a:prstGeom prst="arc">
            <a:avLst>
              <a:gd name="adj1" fmla="val 15491710"/>
              <a:gd name="adj2" fmla="val 21331767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Arc 67"/>
          <p:cNvSpPr/>
          <p:nvPr/>
        </p:nvSpPr>
        <p:spPr>
          <a:xfrm rot="1627559" flipV="1">
            <a:off x="-379016" y="-655971"/>
            <a:ext cx="4433149" cy="1757537"/>
          </a:xfrm>
          <a:prstGeom prst="arc">
            <a:avLst>
              <a:gd name="adj1" fmla="val 18466150"/>
              <a:gd name="adj2" fmla="val 21147383"/>
            </a:avLst>
          </a:prstGeom>
          <a:ln w="76200">
            <a:solidFill>
              <a:srgbClr val="D8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1684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5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18563</TotalTime>
  <Words>289</Words>
  <Application>Microsoft Office PowerPoint</Application>
  <PresentationFormat>画面に合わせる (4:3)</PresentationFormat>
  <Paragraphs>76</Paragraphs>
  <Slides>19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19</vt:i4>
      </vt:variant>
    </vt:vector>
  </HeadingPairs>
  <TitlesOfParts>
    <vt:vector size="24" baseType="lpstr">
      <vt:lpstr>Tsukushi A Round Gothic</vt:lpstr>
      <vt:lpstr>Arial</vt:lpstr>
      <vt:lpstr>Calibri</vt:lpstr>
      <vt:lpstr>Calibri Light</vt:lpstr>
      <vt:lpstr>Office Theme</vt:lpstr>
      <vt:lpstr>メイキーメイキーで 「音のスイッチ」 を作ろう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後藤義雄</dc:creator>
  <cp:keywords/>
  <dc:description/>
  <cp:lastModifiedBy>星 千枝</cp:lastModifiedBy>
  <cp:revision>268</cp:revision>
  <dcterms:created xsi:type="dcterms:W3CDTF">2016-11-21T22:55:40Z</dcterms:created>
  <dcterms:modified xsi:type="dcterms:W3CDTF">2018-12-06T07:25:11Z</dcterms:modified>
  <cp:category/>
</cp:coreProperties>
</file>